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tableStyles+xml" PartName="/ppt/tableStyles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presentationml.slide+xml" PartName="/ppt/slides/slide1.xml"/>
  <Override ContentType="application/vnd.openxmlformats-officedocument.presentationml.notesSlide+xml" PartName="/ppt/notesSlides/notesSlide256.xml"/>
  <Override ContentType="application/vnd.openxmlformats-officedocument.presentationml.slide+xml" PartName="/ppt/slides/slide2.xml"/>
  <Override ContentType="application/vnd.openxmlformats-officedocument.presentationml.notesSlide+xml" PartName="/ppt/notesSlides/notesSlide257.xml"/>
  <Override ContentType="application/vnd.openxmlformats-officedocument.presentationml.slide+xml" PartName="/ppt/slides/slide3.xml"/>
  <Override ContentType="application/vnd.openxmlformats-officedocument.presentationml.notesSlide+xml" PartName="/ppt/notesSlides/notesSlide258.xml"/>
  <Override ContentType="application/vnd.openxmlformats-officedocument.presentationml.slide+xml" PartName="/ppt/slides/slide4.xml"/>
  <Override ContentType="application/vnd.openxmlformats-officedocument.presentationml.notesSlide+xml" PartName="/ppt/notesSlides/notesSlide259.xml"/>
  <Override ContentType="application/vnd.openxmlformats-officedocument.presentationml.slide+xml" PartName="/ppt/slides/slide5.xml"/>
  <Override ContentType="application/vnd.openxmlformats-officedocument.presentationml.notesSlide+xml" PartName="/ppt/notesSlides/notesSlide260.xml"/>
  <Override ContentType="application/vnd.openxmlformats-officedocument.presentationml.slide+xml" PartName="/ppt/slides/slide6.xml"/>
  <Override ContentType="application/vnd.openxmlformats-officedocument.presentationml.notesSlide+xml" PartName="/ppt/notesSlides/notesSlide261.xml"/>
  <Override ContentType="application/vnd.openxmlformats-officedocument.presentationml.slide+xml" PartName="/ppt/slides/slide7.xml"/>
  <Override ContentType="application/vnd.openxmlformats-officedocument.presentationml.notesSlide+xml" PartName="/ppt/notesSlides/notesSlide262.xml"/>
  <Override ContentType="application/vnd.openxmlformats-officedocument.presentationml.slide+xml" PartName="/ppt/slides/slide8.xml"/>
  <Override ContentType="application/vnd.openxmlformats-officedocument.presentationml.notesSlide+xml" PartName="/ppt/notesSlides/notesSlide263.xml"/>
  <Override ContentType="application/vnd.openxmlformats-officedocument.presentationml.slide+xml" PartName="/ppt/slides/slide9.xml"/>
  <Override ContentType="application/vnd.openxmlformats-officedocument.presentationml.notesSlide+xml" PartName="/ppt/notesSlides/notesSlide264.xml"/>
  <Override ContentType="application/vnd.openxmlformats-officedocument.presentationml.slide+xml" PartName="/ppt/slides/slide10.xml"/>
  <Override ContentType="application/vnd.openxmlformats-officedocument.presentationml.notesSlide+xml" PartName="/ppt/notesSlides/notesSlide265.xml"/>
  <Override ContentType="application/vnd.openxmlformats-officedocument.presentationml.slide+xml" PartName="/ppt/slides/slide11.xml"/>
  <Override ContentType="application/vnd.openxmlformats-officedocument.presentationml.notesSlide+xml" PartName="/ppt/notesSlides/notesSlide266.xml"/>
  <Override ContentType="application/vnd.openxmlformats-officedocument.presentationml.slide+xml" PartName="/ppt/slides/slide12.xml"/>
  <Override ContentType="application/vnd.openxmlformats-officedocument.presentationml.notesSlide+xml" PartName="/ppt/notesSlides/notesSlide267.xml"/>
  <Override ContentType="application/vnd.openxmlformats-officedocument.presentationml.slide+xml" PartName="/ppt/slides/slide13.xml"/>
  <Override ContentType="application/vnd.openxmlformats-officedocument.presentationml.notesSlide+xml" PartName="/ppt/notesSlides/notesSlide268.xml"/>
  <Override ContentType="application/vnd.openxmlformats-officedocument.presentationml.slide+xml" PartName="/ppt/slides/slide14.xml"/>
  <Override ContentType="application/vnd.openxmlformats-officedocument.presentationml.notesSlide+xml" PartName="/ppt/notesSlides/notesSlide269.xml"/>
  <Override ContentType="application/vnd.openxmlformats-officedocument.presentationml.slide+xml" PartName="/ppt/slides/slide15.xml"/>
  <Override ContentType="application/vnd.openxmlformats-officedocument.presentationml.notesSlide+xml" PartName="/ppt/notesSlides/notesSlide270.xml"/>
  <Override ContentType="application/vnd.openxmlformats-officedocument.presentationml.slide+xml" PartName="/ppt/slides/slide16.xml"/>
  <Override ContentType="application/vnd.openxmlformats-officedocument.presentationml.notesSlide+xml" PartName="/ppt/notesSlides/notesSlide271.xml"/>
  <Override ContentType="application/vnd.openxmlformats-officedocument.presentationml.slide+xml" PartName="/ppt/slides/slide17.xml"/>
  <Override ContentType="application/vnd.openxmlformats-officedocument.presentationml.notesSlide+xml" PartName="/ppt/notesSlides/notesSlide272.xml"/>
  <Override ContentType="application/vnd.openxmlformats-officedocument.presentationml.slide+xml" PartName="/ppt/slides/slide18.xml"/>
  <Override ContentType="application/vnd.openxmlformats-officedocument.presentationml.notesSlide+xml" PartName="/ppt/notesSlides/notesSlide273.xml"/>
  <Override ContentType="application/vnd.openxmlformats-officedocument.presentationml.slide+xml" PartName="/ppt/slides/slide19.xml"/>
  <Override ContentType="application/vnd.openxmlformats-officedocument.presentationml.notesSlide+xml" PartName="/ppt/notesSlides/notesSlide274.xml"/>
  <Override ContentType="application/vnd.openxmlformats-officedocument.presentationml.slide+xml" PartName="/ppt/slides/slide20.xml"/>
  <Override ContentType="application/vnd.openxmlformats-officedocument.presentationml.notesSlide+xml" PartName="/ppt/notesSlides/notesSlide275.xml"/>
  <Override ContentType="application/vnd.openxmlformats-officedocument.presentationml.slide+xml" PartName="/ppt/slides/slide21.xml"/>
  <Override ContentType="application/vnd.openxmlformats-officedocument.presentationml.notesSlide+xml" PartName="/ppt/notesSlides/notesSlide276.xml"/>
  <Override ContentType="application/vnd.openxmlformats-officedocument.presentationml.slide+xml" PartName="/ppt/slides/slide22.xml"/>
  <Override ContentType="application/vnd.openxmlformats-officedocument.presentationml.notesSlide+xml" PartName="/ppt/notesSlides/notesSlide277.xml"/>
  <Override ContentType="application/vnd.openxmlformats-officedocument.presentationml.slide+xml" PartName="/ppt/slides/slide23.xml"/>
  <Override ContentType="application/vnd.openxmlformats-officedocument.presentationml.notesSlide+xml" PartName="/ppt/notesSlides/notesSlide278.xml"/>
  <Override ContentType="application/vnd.openxmlformats-officedocument.presentationml.slide+xml" PartName="/ppt/slides/slide24.xml"/>
  <Override ContentType="application/vnd.openxmlformats-officedocument.presentationml.notesSlide+xml" PartName="/ppt/notesSlides/notesSlide279.xml"/>
  <Override ContentType="application/vnd.openxmlformats-officedocument.presentationml.slide+xml" PartName="/ppt/slides/slide25.xml"/>
  <Override ContentType="application/vnd.openxmlformats-officedocument.presentationml.notesSlide+xml" PartName="/ppt/notesSlides/notesSlide280.xml"/>
  <Override ContentType="application/vnd.openxmlformats-officedocument.presentationml.slide+xml" PartName="/ppt/slides/slide26.xml"/>
  <Override ContentType="application/vnd.openxmlformats-officedocument.presentationml.notesSlide+xml" PartName="/ppt/notesSlides/notesSlide281.xml"/>
  <Override ContentType="application/vnd.openxmlformats-officedocument.presentationml.slide+xml" PartName="/ppt/slides/slide27.xml"/>
  <Override ContentType="application/vnd.openxmlformats-officedocument.presentationml.notesSlide+xml" PartName="/ppt/notesSlides/notesSlide282.xml"/>
  <Override ContentType="application/vnd.openxmlformats-officedocument.presentationml.slide+xml" PartName="/ppt/slides/slide28.xml"/>
  <Override ContentType="application/vnd.openxmlformats-officedocument.presentationml.notesSlide+xml" PartName="/ppt/notesSlides/notesSlide283.xml"/>
  <Override ContentType="application/vnd.openxmlformats-officedocument.presentationml.slide+xml" PartName="/ppt/slides/slide29.xml"/>
  <Override ContentType="application/vnd.openxmlformats-officedocument.presentationml.notesSlide+xml" PartName="/ppt/notesSlides/notesSlide284.xml"/>
  <Override ContentType="application/vnd.openxmlformats-officedocument.presentationml.slide+xml" PartName="/ppt/slides/slide30.xml"/>
  <Override ContentType="application/vnd.openxmlformats-officedocument.presentationml.notesSlide+xml" PartName="/ppt/notesSlides/notesSlide285.xml"/>
  <Override ContentType="application/vnd.openxmlformats-officedocument.presentationml.slide+xml" PartName="/ppt/slides/slide31.xml"/>
  <Override ContentType="application/vnd.openxmlformats-officedocument.presentationml.notesSlide+xml" PartName="/ppt/notesSlides/notesSlide286.xml"/>
  <Override ContentType="application/vnd.openxmlformats-officedocument.presentationml.slide+xml" PartName="/ppt/slides/slide32.xml"/>
  <Override ContentType="application/vnd.openxmlformats-officedocument.presentationml.notesSlide+xml" PartName="/ppt/notesSlides/notesSlide287.xml"/>
  <Override ContentType="application/vnd.openxmlformats-officedocument.presentationml.slide+xml" PartName="/ppt/slides/slide33.xml"/>
  <Override ContentType="application/vnd.openxmlformats-officedocument.presentationml.notesSlide+xml" PartName="/ppt/notesSlides/notesSlide288.xml"/>
  <Override ContentType="application/vnd.openxmlformats-officedocument.presentationml.slide+xml" PartName="/ppt/slides/slide34.xml"/>
  <Override ContentType="application/vnd.openxmlformats-officedocument.presentationml.notesSlide+xml" PartName="/ppt/notesSlides/notesSlide289.xml"/>
  <Override ContentType="application/vnd.openxmlformats-officedocument.presentationml.slide+xml" PartName="/ppt/slides/slide35.xml"/>
  <Override ContentType="application/vnd.openxmlformats-officedocument.presentationml.notesSlide+xml" PartName="/ppt/notesSlides/notesSlide290.xml"/>
  <Override ContentType="application/vnd.openxmlformats-officedocument.presentationml.slide+xml" PartName="/ppt/slides/slide36.xml"/>
  <Override ContentType="application/vnd.openxmlformats-officedocument.presentationml.notesSlide+xml" PartName="/ppt/notesSlides/notesSlide291.xml"/>
  <Override ContentType="application/vnd.openxmlformats-officedocument.presentationml.slide+xml" PartName="/ppt/slides/slide37.xml"/>
  <Override ContentType="application/vnd.openxmlformats-officedocument.presentationml.notesSlide+xml" PartName="/ppt/notesSlides/notesSlide292.xml"/>
  <Override ContentType="application/vnd.openxmlformats-officedocument.presentationml.slide+xml" PartName="/ppt/slides/slide38.xml"/>
  <Override ContentType="application/vnd.openxmlformats-officedocument.presentationml.notesSlide+xml" PartName="/ppt/notesSlides/notesSlide293.xml"/>
  <Override ContentType="application/vnd.openxmlformats-officedocument.presentationml.slide+xml" PartName="/ppt/slides/slide39.xml"/>
  <Override ContentType="application/vnd.openxmlformats-officedocument.presentationml.notesSlide+xml" PartName="/ppt/notesSlides/notesSlide294.xml"/>
  <Override ContentType="application/vnd.openxmlformats-officedocument.presentationml.slide+xml" PartName="/ppt/slides/slide40.xml"/>
  <Override ContentType="application/vnd.openxmlformats-officedocument.presentationml.notesSlide+xml" PartName="/ppt/notesSlides/notesSlide295.xml"/>
  <Override ContentType="application/vnd.openxmlformats-officedocument.presentationml.slide+xml" PartName="/ppt/slides/slide41.xml"/>
  <Override ContentType="application/vnd.openxmlformats-officedocument.presentationml.notesSlide+xml" PartName="/ppt/notesSlides/notesSlide296.xml"/>
  <Override ContentType="application/vnd.openxmlformats-officedocument.presentationml.slide+xml" PartName="/ppt/slides/slide42.xml"/>
  <Override ContentType="application/vnd.openxmlformats-officedocument.presentationml.notesSlide+xml" PartName="/ppt/notesSlides/notesSlide297.xml"/>
  <Override ContentType="application/vnd.openxmlformats-officedocument.presentationml.slide+xml" PartName="/ppt/slides/slide43.xml"/>
  <Override ContentType="application/vnd.openxmlformats-officedocument.presentationml.notesSlide+xml" PartName="/ppt/notesSlides/notesSlide298.xml"/>
  <Override ContentType="application/vnd.openxmlformats-officedocument.presentationml.slide+xml" PartName="/ppt/slides/slide44.xml"/>
  <Override ContentType="application/vnd.openxmlformats-officedocument.presentationml.notesSlide+xml" PartName="/ppt/notesSlides/notesSlide299.xml"/>
  <Override ContentType="application/vnd.openxmlformats-officedocument.presentationml.slide+xml" PartName="/ppt/slides/slide45.xml"/>
  <Override ContentType="application/vnd.openxmlformats-officedocument.presentationml.notesSlide+xml" PartName="/ppt/notesSlides/notesSlide300.xml"/>
  <Override ContentType="application/vnd.openxmlformats-officedocument.presentationml.slide+xml" PartName="/ppt/slides/slide46.xml"/>
  <Override ContentType="application/vnd.openxmlformats-officedocument.presentationml.notesSlide+xml" PartName="/ppt/notesSlides/notesSlide301.xml"/>
  <Override ContentType="application/vnd.openxmlformats-officedocument.presentationml.slide+xml" PartName="/ppt/slides/slide47.xml"/>
  <Override ContentType="application/vnd.openxmlformats-officedocument.presentationml.notesSlide+xml" PartName="/ppt/notesSlides/notesSlide302.xml"/>
  <Override ContentType="application/vnd.openxmlformats-officedocument.presentationml.slide+xml" PartName="/ppt/slides/slide48.xml"/>
  <Override ContentType="application/vnd.openxmlformats-officedocument.presentationml.notesSlide+xml" PartName="/ppt/notesSlides/notesSlide303.xml"/>
  <Override ContentType="application/vnd.openxmlformats-officedocument.presentationml.slide+xml" PartName="/ppt/slides/slide49.xml"/>
  <Override ContentType="application/vnd.openxmlformats-officedocument.presentationml.notesSlide+xml" PartName="/ppt/notesSlides/notesSlide304.xml"/>
  <Override ContentType="application/vnd.openxmlformats-officedocument.presentationml.slide+xml" PartName="/ppt/slides/slide50.xml"/>
  <Override ContentType="application/vnd.openxmlformats-officedocument.presentationml.notesSlide+xml" PartName="/ppt/notesSlides/notesSlide305.xml"/>
  <Override ContentType="application/vnd.openxmlformats-officedocument.presentationml.slide+xml" PartName="/ppt/slides/slide51.xml"/>
  <Override ContentType="application/vnd.openxmlformats-officedocument.presentationml.notesSlide+xml" PartName="/ppt/notesSlides/notesSlide306.xml"/>
  <Override ContentType="application/vnd.openxmlformats-officedocument.presentationml.slide+xml" PartName="/ppt/slides/slide52.xml"/>
  <Override ContentType="application/vnd.openxmlformats-officedocument.presentationml.notesSlide+xml" PartName="/ppt/notesSlides/notesSlide307.xml"/>
  <Override ContentType="application/vnd.openxmlformats-officedocument.presentationml.slide+xml" PartName="/ppt/slides/slide53.xml"/>
  <Override ContentType="application/vnd.openxmlformats-officedocument.presentationml.notesSlide+xml" PartName="/ppt/notesSlides/notesSlide308.xml"/>
  <Override ContentType="application/vnd.openxmlformats-officedocument.presentationml.slide+xml" PartName="/ppt/slides/slide54.xml"/>
  <Override ContentType="application/vnd.openxmlformats-officedocument.presentationml.notesSlide+xml" PartName="/ppt/notesSlides/notesSlide309.xml"/>
  <Override ContentType="application/vnd.openxmlformats-officedocument.presentationml.slide+xml" PartName="/ppt/slides/slide55.xml"/>
  <Override ContentType="application/vnd.openxmlformats-officedocument.presentationml.notesSlide+xml" PartName="/ppt/notesSlides/notesSlide310.xml"/>
  <Override ContentType="application/vnd.openxmlformats-officedocument.presentationml.slide+xml" PartName="/ppt/slides/slide56.xml"/>
  <Override ContentType="application/vnd.openxmlformats-officedocument.presentationml.notesSlide+xml" PartName="/ppt/notesSlides/notesSlide311.xml"/>
  <Override ContentType="application/vnd.openxmlformats-officedocument.presentationml.slide+xml" PartName="/ppt/slides/slide57.xml"/>
  <Override ContentType="application/vnd.openxmlformats-officedocument.presentationml.notesSlide+xml" PartName="/ppt/notesSlides/notesSlide312.xml"/>
  <Override ContentType="application/vnd.openxmlformats-officedocument.presentationml.slide+xml" PartName="/ppt/slides/slide58.xml"/>
  <Override ContentType="application/vnd.openxmlformats-officedocument.presentationml.notesSlide+xml" PartName="/ppt/notesSlides/notesSlide313.xml"/>
  <Override ContentType="application/vnd.openxmlformats-officedocument.presentationml.slide+xml" PartName="/ppt/slides/slide59.xml"/>
  <Override ContentType="application/vnd.openxmlformats-officedocument.presentationml.notesSlide+xml" PartName="/ppt/notesSlides/notesSlide314.xml"/>
  <Override ContentType="application/vnd.openxmlformats-officedocument.presentationml.slide+xml" PartName="/ppt/slides/slide60.xml"/>
  <Override ContentType="application/vnd.openxmlformats-officedocument.presentationml.notesSlide+xml" PartName="/ppt/notesSlides/notesSlide315.xml"/>
  <Override ContentType="application/vnd.openxmlformats-officedocument.presentationml.slide+xml" PartName="/ppt/slides/slide61.xml"/>
  <Override ContentType="application/vnd.openxmlformats-officedocument.presentationml.notesSlide+xml" PartName="/ppt/notesSlides/notesSlide316.xml"/>
  <Override ContentType="application/vnd.openxmlformats-officedocument.presentationml.slide+xml" PartName="/ppt/slides/slide62.xml"/>
  <Override ContentType="application/vnd.openxmlformats-officedocument.presentationml.notesSlide+xml" PartName="/ppt/notesSlides/notesSlide317.xml"/>
  <Override ContentType="application/vnd.openxmlformats-officedocument.presentationml.slide+xml" PartName="/ppt/slides/slide63.xml"/>
  <Override ContentType="application/vnd.openxmlformats-officedocument.presentationml.notesSlide+xml" PartName="/ppt/notesSlides/notesSlide318.xml"/>
  <Override ContentType="application/vnd.openxmlformats-officedocument.presentationml.slide+xml" PartName="/ppt/slides/slide64.xml"/>
  <Override ContentType="application/vnd.openxmlformats-officedocument.presentationml.notesSlide+xml" PartName="/ppt/notesSlides/notesSlide319.xml"/>
  <Override ContentType="application/vnd.openxmlformats-officedocument.presentationml.slide+xml" PartName="/ppt/slides/slide65.xml"/>
  <Override ContentType="application/vnd.openxmlformats-officedocument.presentationml.notesSlide+xml" PartName="/ppt/notesSlides/notesSlide320.xml"/>
  <Override ContentType="application/vnd.openxmlformats-officedocument.presentationml.slide+xml" PartName="/ppt/slides/slide66.xml"/>
  <Override ContentType="application/vnd.openxmlformats-officedocument.presentationml.notesSlide+xml" PartName="/ppt/notesSlides/notesSlide321.xml"/>
  <Override ContentType="application/vnd.openxmlformats-officedocument.presentationml.slide+xml" PartName="/ppt/slides/slide67.xml"/>
  <Override ContentType="application/vnd.openxmlformats-officedocument.presentationml.notesSlide+xml" PartName="/ppt/notesSlides/notesSlide322.xml"/>
  <Override ContentType="application/vnd.openxmlformats-officedocument.presentationml.slide+xml" PartName="/ppt/slides/slide68.xml"/>
  <Override ContentType="application/vnd.openxmlformats-officedocument.presentationml.notesSlide+xml" PartName="/ppt/notesSlides/notesSlide323.xml"/>
  <Override ContentType="application/vnd.openxmlformats-officedocument.presentationml.slide+xml" PartName="/ppt/slides/slide69.xml"/>
  <Override ContentType="application/vnd.openxmlformats-officedocument.presentationml.notesSlide+xml" PartName="/ppt/notesSlides/notesSlide324.xml"/>
  <Override ContentType="application/vnd.openxmlformats-officedocument.presentationml.slide+xml" PartName="/ppt/slides/slide70.xml"/>
  <Override ContentType="application/vnd.openxmlformats-officedocument.presentationml.notesSlide+xml" PartName="/ppt/notesSlides/notesSlide325.xml"/>
  <Override ContentType="application/vnd.openxmlformats-officedocument.presentationml.slide+xml" PartName="/ppt/slides/slide71.xml"/>
  <Override ContentType="application/vnd.openxmlformats-officedocument.presentationml.notesSlide+xml" PartName="/ppt/notesSlides/notesSlide326.xml"/>
  <Override ContentType="application/vnd.openxmlformats-officedocument.presentationml.slide+xml" PartName="/ppt/slides/slide72.xml"/>
  <Override ContentType="application/vnd.openxmlformats-officedocument.presentationml.notesSlide+xml" PartName="/ppt/notesSlides/notesSlide327.xml"/>
  <Override ContentType="application/vnd.openxmlformats-officedocument.presentationml.slide+xml" PartName="/ppt/slides/slide73.xml"/>
  <Override ContentType="application/vnd.openxmlformats-officedocument.presentationml.notesSlide+xml" PartName="/ppt/notesSlides/notesSlide328.xml"/>
  <Override ContentType="application/vnd.openxmlformats-officedocument.presentationml.slide+xml" PartName="/ppt/slides/slide74.xml"/>
  <Override ContentType="application/vnd.openxmlformats-officedocument.presentationml.notesSlide+xml" PartName="/ppt/notesSlides/notesSlide329.xml"/>
  <Override ContentType="application/vnd.openxmlformats-officedocument.presentationml.slide+xml" PartName="/ppt/slides/slide75.xml"/>
  <Override ContentType="application/vnd.openxmlformats-officedocument.presentationml.notesSlide+xml" PartName="/ppt/notesSlides/notesSlide330.xml"/>
  <Override ContentType="application/vnd.openxmlformats-officedocument.presentationml.slide+xml" PartName="/ppt/slides/slide76.xml"/>
  <Override ContentType="application/vnd.openxmlformats-officedocument.presentationml.notesSlide+xml" PartName="/ppt/notesSlides/notesSlide331.xml"/>
  <Override ContentType="application/vnd.openxmlformats-officedocument.presentationml.slide+xml" PartName="/ppt/slides/slide77.xml"/>
  <Override ContentType="application/vnd.openxmlformats-officedocument.presentationml.notesSlide+xml" PartName="/ppt/notesSlides/notesSlide332.xml"/>
  <Override ContentType="application/vnd.openxmlformats-officedocument.presentationml.slide+xml" PartName="/ppt/slides/slide78.xml"/>
  <Override ContentType="application/vnd.openxmlformats-officedocument.presentationml.notesSlide+xml" PartName="/ppt/notesSlides/notesSlide333.xml"/>
  <Override ContentType="application/vnd.openxmlformats-officedocument.presentationml.slide+xml" PartName="/ppt/slides/slide79.xml"/>
  <Override ContentType="application/vnd.openxmlformats-officedocument.presentationml.notesSlide+xml" PartName="/ppt/notesSlides/notesSlide334.xml"/>
  <Override ContentType="application/vnd.openxmlformats-officedocument.presentationml.slide+xml" PartName="/ppt/slides/slide80.xml"/>
  <Override ContentType="application/vnd.openxmlformats-officedocument.presentationml.notesSlide+xml" PartName="/ppt/notesSlides/notesSlide335.xml"/>
  <Override ContentType="application/vnd.openxmlformats-officedocument.presentationml.slide+xml" PartName="/ppt/slides/slide81.xml"/>
  <Override ContentType="application/vnd.openxmlformats-officedocument.presentationml.notesSlide+xml" PartName="/ppt/notesSlides/notesSlide336.xml"/>
  <Override ContentType="application/vnd.openxmlformats-officedocument.presentationml.slide+xml" PartName="/ppt/slides/slide82.xml"/>
  <Override ContentType="application/vnd.openxmlformats-officedocument.presentationml.notesSlide+xml" PartName="/ppt/notesSlides/notesSlide337.xml"/>
  <Override ContentType="application/vnd.openxmlformats-officedocument.presentationml.slide+xml" PartName="/ppt/slides/slide83.xml"/>
  <Override ContentType="application/vnd.openxmlformats-officedocument.presentationml.notesSlide+xml" PartName="/ppt/notesSlides/notesSlide338.xml"/>
  <Override ContentType="application/vnd.openxmlformats-officedocument.presentationml.slide+xml" PartName="/ppt/slides/slide84.xml"/>
  <Override ContentType="application/vnd.openxmlformats-officedocument.presentationml.notesSlide+xml" PartName="/ppt/notesSlides/notesSlide339.xml"/>
  <Override ContentType="application/vnd.openxmlformats-officedocument.presentationml.slide+xml" PartName="/ppt/slides/slide85.xml"/>
  <Override ContentType="application/vnd.openxmlformats-officedocument.presentationml.notesSlide+xml" PartName="/ppt/notesSlides/notesSlide340.xml"/>
  <Override ContentType="application/vnd.openxmlformats-officedocument.presentationml.slide+xml" PartName="/ppt/slides/slide86.xml"/>
  <Override ContentType="application/vnd.openxmlformats-officedocument.presentationml.notesSlide+xml" PartName="/ppt/notesSlides/notesSlide341.xml"/>
  <Override ContentType="application/vnd.openxmlformats-officedocument.presentationml.slide+xml" PartName="/ppt/slides/slide87.xml"/>
  <Override ContentType="application/vnd.openxmlformats-officedocument.presentationml.notesSlide+xml" PartName="/ppt/notesSlides/notesSlide342.xml"/>
  <Override ContentType="application/vnd.openxmlformats-officedocument.presentationml.slide+xml" PartName="/ppt/slides/slide88.xml"/>
  <Override ContentType="application/vnd.openxmlformats-officedocument.presentationml.notesSlide+xml" PartName="/ppt/notesSlides/notesSlide343.xml"/>
  <Override ContentType="application/vnd.openxmlformats-officedocument.presentationml.slide+xml" PartName="/ppt/slides/slide89.xml"/>
  <Override ContentType="application/vnd.openxmlformats-officedocument.presentationml.notesSlide+xml" PartName="/ppt/notesSlides/notesSlide344.xml"/>
  <Override ContentType="application/vnd.openxmlformats-officedocument.presentationml.slide+xml" PartName="/ppt/slides/slide90.xml"/>
  <Override ContentType="application/vnd.openxmlformats-officedocument.presentationml.notesSlide+xml" PartName="/ppt/notesSlides/notesSlide345.xml"/>
  <Override ContentType="application/vnd.openxmlformats-officedocument.presentationml.slide+xml" PartName="/ppt/slides/slide91.xml"/>
  <Override ContentType="application/vnd.openxmlformats-officedocument.presentationml.notesSlide+xml" PartName="/ppt/notesSlides/notesSlide346.xml"/>
  <Override ContentType="application/vnd.openxmlformats-officedocument.presentationml.slide+xml" PartName="/ppt/slides/slide92.xml"/>
  <Override ContentType="application/vnd.openxmlformats-officedocument.presentationml.notesSlide+xml" PartName="/ppt/notesSlides/notesSlide347.xml"/>
  <Override ContentType="application/vnd.openxmlformats-officedocument.presentationml.slide+xml" PartName="/ppt/slides/slide93.xml"/>
  <Override ContentType="application/vnd.openxmlformats-officedocument.presentationml.notesSlide+xml" PartName="/ppt/notesSlides/notesSlide348.xml"/>
  <Override ContentType="application/vnd.openxmlformats-officedocument.presentationml.slide+xml" PartName="/ppt/slides/slide94.xml"/>
  <Override ContentType="application/vnd.openxmlformats-officedocument.presentationml.notesSlide+xml" PartName="/ppt/notesSlides/notesSlide349.xml"/>
  <Override ContentType="application/vnd.openxmlformats-officedocument.presentationml.slide+xml" PartName="/ppt/slides/slide95.xml"/>
  <Override ContentType="application/vnd.openxmlformats-officedocument.presentationml.notesSlide+xml" PartName="/ppt/notesSlides/notesSlide350.xml"/>
  <Override ContentType="application/vnd.openxmlformats-officedocument.presentationml.slide+xml" PartName="/ppt/slides/slide96.xml"/>
  <Override ContentType="application/vnd.openxmlformats-officedocument.presentationml.notesSlide+xml" PartName="/ppt/notesSlides/notesSlide351.xml"/>
  <Override ContentType="application/vnd.openxmlformats-officedocument.presentationml.slide+xml" PartName="/ppt/slides/slide97.xml"/>
  <Override ContentType="application/vnd.openxmlformats-officedocument.presentationml.notesSlide+xml" PartName="/ppt/notesSlides/notesSlide352.xml"/>
  <Override ContentType="application/vnd.openxmlformats-officedocument.presentationml.slide+xml" PartName="/ppt/slides/slide98.xml"/>
  <Override ContentType="application/vnd.openxmlformats-officedocument.presentationml.notesSlide+xml" PartName="/ppt/notesSlides/notesSlide353.xml"/>
  <Override ContentType="application/vnd.openxmlformats-officedocument.presentationml.slide+xml" PartName="/ppt/slides/slide99.xml"/>
  <Override ContentType="application/vnd.openxmlformats-officedocument.presentationml.notesSlide+xml" PartName="/ppt/notesSlides/notesSlide354.xml"/>
  <Override ContentType="application/vnd.openxmlformats-officedocument.presentationml.slide+xml" PartName="/ppt/slides/slide100.xml"/>
  <Override ContentType="application/vnd.openxmlformats-officedocument.presentationml.notesSlide+xml" PartName="/ppt/notesSlides/notesSlide355.xml"/>
  <Override ContentType="application/vnd.openxmlformats-officedocument.presentationml.slide+xml" PartName="/ppt/slides/slide101.xml"/>
  <Override ContentType="application/vnd.openxmlformats-officedocument.presentationml.notesSlide+xml" PartName="/ppt/notesSlides/notesSlide356.xml"/>
  <Override ContentType="application/vnd.openxmlformats-officedocument.presentationml.slide+xml" PartName="/ppt/slides/slide102.xml"/>
  <Override ContentType="application/vnd.openxmlformats-officedocument.presentationml.notesSlide+xml" PartName="/ppt/notesSlides/notesSlide357.xml"/>
  <Override ContentType="application/vnd.openxmlformats-officedocument.presentationml.slide+xml" PartName="/ppt/slides/slide103.xml"/>
  <Override ContentType="application/vnd.openxmlformats-officedocument.presentationml.notesSlide+xml" PartName="/ppt/notesSlides/notesSlide358.xml"/>
  <Override ContentType="application/vnd.openxmlformats-officedocument.presentationml.slide+xml" PartName="/ppt/slides/slide104.xml"/>
  <Override ContentType="application/vnd.openxmlformats-officedocument.presentationml.notesSlide+xml" PartName="/ppt/notesSlides/notesSlide359.xml"/>
  <Override ContentType="application/vnd.openxmlformats-officedocument.presentationml.slide+xml" PartName="/ppt/slides/slide105.xml"/>
  <Override ContentType="application/vnd.openxmlformats-officedocument.presentationml.notesSlide+xml" PartName="/ppt/notesSlides/notesSlide360.xml"/>
  <Override ContentType="application/vnd.openxmlformats-officedocument.presentationml.slide+xml" PartName="/ppt/slides/slide106.xml"/>
  <Override ContentType="application/vnd.openxmlformats-officedocument.presentationml.notesSlide+xml" PartName="/ppt/notesSlides/notesSlide361.xml"/>
  <Override ContentType="application/vnd.openxmlformats-officedocument.presentationml.slide+xml" PartName="/ppt/slides/slide107.xml"/>
  <Override ContentType="application/vnd.openxmlformats-officedocument.presentationml.notesSlide+xml" PartName="/ppt/notesSlides/notesSlide362.xml"/>
  <Override ContentType="application/vnd.openxmlformats-officedocument.presentationml.slide+xml" PartName="/ppt/slides/slide108.xml"/>
  <Override ContentType="application/vnd.openxmlformats-officedocument.presentationml.notesSlide+xml" PartName="/ppt/notesSlides/notesSlide363.xml"/>
  <Override ContentType="application/vnd.openxmlformats-officedocument.presentationml.slide+xml" PartName="/ppt/slides/slide109.xml"/>
  <Override ContentType="application/vnd.openxmlformats-officedocument.presentationml.notesSlide+xml" PartName="/ppt/notesSlides/notesSlide364.xml"/>
  <Override ContentType="application/vnd.openxmlformats-officedocument.presentationml.slide+xml" PartName="/ppt/slides/slide110.xml"/>
  <Override ContentType="application/vnd.openxmlformats-officedocument.presentationml.notesSlide+xml" PartName="/ppt/notesSlides/notesSlide365.xml"/>
  <Override ContentType="application/vnd.openxmlformats-officedocument.presentationml.slide+xml" PartName="/ppt/slides/slide111.xml"/>
  <Override ContentType="application/vnd.openxmlformats-officedocument.presentationml.notesSlide+xml" PartName="/ppt/notesSlides/notesSlide366.xml"/>
  <Override ContentType="application/vnd.openxmlformats-officedocument.presentationml.slide+xml" PartName="/ppt/slides/slide112.xml"/>
  <Override ContentType="application/vnd.openxmlformats-officedocument.presentationml.notesSlide+xml" PartName="/ppt/notesSlides/notesSlide367.xml"/>
  <Override ContentType="application/vnd.openxmlformats-officedocument.presentationml.slide+xml" PartName="/ppt/slides/slide113.xml"/>
  <Override ContentType="application/vnd.openxmlformats-officedocument.presentationml.notesSlide+xml" PartName="/ppt/notesSlides/notesSlide368.xml"/>
  <Override ContentType="application/vnd.openxmlformats-officedocument.presentationml.slide+xml" PartName="/ppt/slides/slide114.xml"/>
  <Override ContentType="application/vnd.openxmlformats-officedocument.presentationml.notesSlide+xml" PartName="/ppt/notesSlides/notesSlide369.xml"/>
  <Override ContentType="application/vnd.openxmlformats-officedocument.presentationml.slide+xml" PartName="/ppt/slides/slide115.xml"/>
  <Override ContentType="application/vnd.openxmlformats-officedocument.presentationml.notesSlide+xml" PartName="/ppt/notesSlides/notesSlide370.xml"/>
  <Override ContentType="application/vnd.openxmlformats-officedocument.presentationml.slide+xml" PartName="/ppt/slides/slide116.xml"/>
  <Override ContentType="application/vnd.openxmlformats-officedocument.presentationml.notesSlide+xml" PartName="/ppt/notesSlides/notesSlide371.xml"/>
  <Override ContentType="application/vnd.openxmlformats-officedocument.presentationml.slide+xml" PartName="/ppt/slides/slide117.xml"/>
  <Override ContentType="application/vnd.openxmlformats-officedocument.presentationml.notesSlide+xml" PartName="/ppt/notesSlides/notesSlide372.xml"/>
  <Override ContentType="application/vnd.openxmlformats-officedocument.presentationml.slide+xml" PartName="/ppt/slides/slide118.xml"/>
  <Override ContentType="application/vnd.openxmlformats-officedocument.presentationml.notesSlide+xml" PartName="/ppt/notesSlides/notesSlide373.xml"/>
  <Override ContentType="application/vnd.openxmlformats-officedocument.presentationml.slide+xml" PartName="/ppt/slides/slide119.xml"/>
  <Override ContentType="application/vnd.openxmlformats-officedocument.presentationml.notesSlide+xml" PartName="/ppt/notesSlides/notesSlide374.xml"/>
  <Override ContentType="application/vnd.openxmlformats-officedocument.presentationml.slide+xml" PartName="/ppt/slides/slide120.xml"/>
  <Override ContentType="application/vnd.openxmlformats-officedocument.presentationml.notesSlide+xml" PartName="/ppt/notesSlides/notesSlide375.xml"/>
  <Override ContentType="application/vnd.openxmlformats-officedocument.presentationml.slide+xml" PartName="/ppt/slides/slide121.xml"/>
  <Override ContentType="application/vnd.openxmlformats-officedocument.presentationml.notesSlide+xml" PartName="/ppt/notesSlides/notesSlide376.xml"/>
  <Override ContentType="application/vnd.openxmlformats-officedocument.presentationml.slide+xml" PartName="/ppt/slides/slide122.xml"/>
  <Override ContentType="application/vnd.openxmlformats-officedocument.presentationml.notesSlide+xml" PartName="/ppt/notesSlides/notesSlide377.xml"/>
  <Override ContentType="application/vnd.openxmlformats-officedocument.presentationml.slide+xml" PartName="/ppt/slides/slide123.xml"/>
  <Override ContentType="application/vnd.openxmlformats-officedocument.presentationml.notesSlide+xml" PartName="/ppt/notesSlides/notesSlide378.xml"/>
  <Override ContentType="application/vnd.openxmlformats-officedocument.presentationml.slide+xml" PartName="/ppt/slides/slide124.xml"/>
  <Override ContentType="application/vnd.openxmlformats-officedocument.presentationml.notesSlide+xml" PartName="/ppt/notesSlides/notesSlide379.xml"/>
  <Override ContentType="application/vnd.openxmlformats-officedocument.presentationml.slide+xml" PartName="/ppt/slides/slide125.xml"/>
  <Override ContentType="application/vnd.openxmlformats-officedocument.presentationml.notesSlide+xml" PartName="/ppt/notesSlides/notesSlide380.xml"/>
  <Override ContentType="application/vnd.openxmlformats-officedocument.presentationml.slide+xml" PartName="/ppt/slides/slide126.xml"/>
  <Override ContentType="application/vnd.openxmlformats-officedocument.presentationml.notesSlide+xml" PartName="/ppt/notesSlides/notesSlide381.xml"/>
  <Override ContentType="application/vnd.openxmlformats-officedocument.presentationml.slide+xml" PartName="/ppt/slides/slide127.xml"/>
  <Override ContentType="application/vnd.openxmlformats-officedocument.presentationml.notesSlide+xml" PartName="/ppt/notesSlides/notesSlide382.xml"/>
  <Override ContentType="application/vnd.openxmlformats-officedocument.presentationml.slide+xml" PartName="/ppt/slides/slide128.xml"/>
  <Override ContentType="application/vnd.openxmlformats-officedocument.presentationml.notesSlide+xml" PartName="/ppt/notesSlides/notesSlide383.xml"/>
  <Override ContentType="application/vnd.openxmlformats-officedocument.presentationml.slide+xml" PartName="/ppt/slides/slide129.xml"/>
  <Override ContentType="application/vnd.openxmlformats-officedocument.presentationml.notesSlide+xml" PartName="/ppt/notesSlides/notesSlide384.xml"/>
  <Override ContentType="application/vnd.openxmlformats-officedocument.presentationml.slide+xml" PartName="/ppt/slides/slide130.xml"/>
  <Override ContentType="application/vnd.openxmlformats-officedocument.presentationml.notesSlide+xml" PartName="/ppt/notesSlides/notesSlide385.xml"/>
  <Override ContentType="application/vnd.openxmlformats-officedocument.presentationml.slide+xml" PartName="/ppt/slides/slide131.xml"/>
  <Override ContentType="application/vnd.openxmlformats-officedocument.presentationml.notesSlide+xml" PartName="/ppt/notesSlides/notesSlide386.xml"/>
  <Override ContentType="application/vnd.openxmlformats-officedocument.presentationml.slide+xml" PartName="/ppt/slides/slide132.xml"/>
  <Override ContentType="application/vnd.openxmlformats-officedocument.presentationml.notesSlide+xml" PartName="/ppt/notesSlides/notesSlide387.xml"/>
  <Override ContentType="application/vnd.openxmlformats-officedocument.presentationml.slide+xml" PartName="/ppt/slides/slide133.xml"/>
  <Override ContentType="application/vnd.openxmlformats-officedocument.presentationml.notesSlide+xml" PartName="/ppt/notesSlides/notesSlide388.xml"/>
  <Override ContentType="application/vnd.openxmlformats-officedocument.presentationml.slide+xml" PartName="/ppt/slides/slide134.xml"/>
  <Override ContentType="application/vnd.openxmlformats-officedocument.presentationml.notesSlide+xml" PartName="/ppt/notesSlides/notesSlide389.xml"/>
  <Override ContentType="application/vnd.openxmlformats-officedocument.presentationml.slide+xml" PartName="/ppt/slides/slide135.xml"/>
  <Override ContentType="application/vnd.openxmlformats-officedocument.presentationml.notesSlide+xml" PartName="/ppt/notesSlides/notesSlide390.xml"/>
  <Override ContentType="application/vnd.openxmlformats-officedocument.presentationml.slide+xml" PartName="/ppt/slides/slide136.xml"/>
  <Override ContentType="application/vnd.openxmlformats-officedocument.presentationml.notesSlide+xml" PartName="/ppt/notesSlides/notesSlide391.xml"/>
  <Override ContentType="application/vnd.openxmlformats-officedocument.presentationml.slide+xml" PartName="/ppt/slides/slide137.xml"/>
  <Override ContentType="application/vnd.openxmlformats-officedocument.presentationml.notesSlide+xml" PartName="/ppt/notesSlides/notesSlide392.xml"/>
  <Override ContentType="application/vnd.openxmlformats-officedocument.presentationml.slide+xml" PartName="/ppt/slides/slide138.xml"/>
  <Override ContentType="application/vnd.openxmlformats-officedocument.presentationml.notesSlide+xml" PartName="/ppt/notesSlides/notesSlide393.xml"/>
  <Override ContentType="application/vnd.openxmlformats-officedocument.presentationml.slide+xml" PartName="/ppt/slides/slide139.xml"/>
  <Override ContentType="application/vnd.openxmlformats-officedocument.presentationml.notesSlide+xml" PartName="/ppt/notesSlides/notesSlide394.xml"/>
  <Override ContentType="application/vnd.openxmlformats-officedocument.presentationml.slide+xml" PartName="/ppt/slides/slide140.xml"/>
  <Override ContentType="application/vnd.openxmlformats-officedocument.presentationml.notesSlide+xml" PartName="/ppt/notesSlides/notesSlide395.xml"/>
  <Override ContentType="application/vnd.openxmlformats-officedocument.presentationml.slide+xml" PartName="/ppt/slides/slide141.xml"/>
  <Override ContentType="application/vnd.openxmlformats-officedocument.presentationml.notesSlide+xml" PartName="/ppt/notesSlides/notesSlide396.xml"/>
  <Override ContentType="application/vnd.openxmlformats-officedocument.presentationml.slide+xml" PartName="/ppt/slides/slide142.xml"/>
  <Override ContentType="application/vnd.openxmlformats-officedocument.presentationml.notesSlide+xml" PartName="/ppt/notesSlides/notesSlide397.xml"/>
  <Override ContentType="application/vnd.openxmlformats-officedocument.presentationml.slide+xml" PartName="/ppt/slides/slide143.xml"/>
  <Override ContentType="application/vnd.openxmlformats-officedocument.presentationml.notesSlide+xml" PartName="/ppt/notesSlides/notesSlide398.xml"/>
  <Override ContentType="application/vnd.openxmlformats-officedocument.presentationml.slide+xml" PartName="/ppt/slides/slide144.xml"/>
  <Override ContentType="application/vnd.openxmlformats-officedocument.presentationml.notesSlide+xml" PartName="/ppt/notesSlides/notesSlide399.xml"/>
  <Override ContentType="application/vnd.openxmlformats-officedocument.presentationml.slide+xml" PartName="/ppt/slides/slide145.xml"/>
  <Override ContentType="application/vnd.openxmlformats-officedocument.presentationml.notesSlide+xml" PartName="/ppt/notesSlides/notesSlide400.xml"/>
  <Override ContentType="application/vnd.openxmlformats-officedocument.presentationml.slide+xml" PartName="/ppt/slides/slide146.xml"/>
  <Override ContentType="application/vnd.openxmlformats-officedocument.presentationml.notesSlide+xml" PartName="/ppt/notesSlides/notesSlide401.xml"/>
  <Override ContentType="application/vnd.openxmlformats-officedocument.presentationml.slide+xml" PartName="/ppt/slides/slide147.xml"/>
  <Override ContentType="application/vnd.openxmlformats-officedocument.presentationml.notesSlide+xml" PartName="/ppt/notesSlides/notesSlide402.xml"/>
  <Override ContentType="application/vnd.openxmlformats-officedocument.presentationml.slide+xml" PartName="/ppt/slides/slide148.xml"/>
  <Override ContentType="application/vnd.openxmlformats-officedocument.presentationml.notesSlide+xml" PartName="/ppt/notesSlides/notesSlide403.xml"/>
  <Override ContentType="application/vnd.openxmlformats-officedocument.presentationml.slide+xml" PartName="/ppt/slides/slide149.xml"/>
  <Override ContentType="application/vnd.openxmlformats-officedocument.presentationml.notesSlide+xml" PartName="/ppt/notesSlides/notesSlide404.xml"/>
  <Override ContentType="application/vnd.openxmlformats-officedocument.presentationml.slide+xml" PartName="/ppt/slides/slide150.xml"/>
  <Override ContentType="application/vnd.openxmlformats-officedocument.presentationml.notesSlide+xml" PartName="/ppt/notesSlides/notesSlide405.xml"/>
  <Override ContentType="application/vnd.openxmlformats-officedocument.presentationml.slide+xml" PartName="/ppt/slides/slide151.xml"/>
  <Override ContentType="application/vnd.openxmlformats-officedocument.presentationml.notesSlide+xml" PartName="/ppt/notesSlides/notesSlide406.xml"/>
  <Override ContentType="application/vnd.openxmlformats-officedocument.presentationml.slide+xml" PartName="/ppt/slides/slide152.xml"/>
  <Override ContentType="application/vnd.openxmlformats-officedocument.presentationml.notesSlide+xml" PartName="/ppt/notesSlides/notesSlide407.xml"/>
  <Override ContentType="application/vnd.openxmlformats-officedocument.presentationml.slide+xml" PartName="/ppt/slides/slide153.xml"/>
  <Override ContentType="application/vnd.openxmlformats-officedocument.presentationml.notesSlide+xml" PartName="/ppt/notesSlides/notesSlide408.xml"/>
  <Override ContentType="application/vnd.openxmlformats-officedocument.presentationml.slide+xml" PartName="/ppt/slides/slide154.xml"/>
  <Override ContentType="application/vnd.openxmlformats-officedocument.presentationml.notesSlide+xml" PartName="/ppt/notesSlides/notesSlide409.xml"/>
  <Override ContentType="application/vnd.openxmlformats-officedocument.presentationml.slide+xml" PartName="/ppt/slides/slide155.xml"/>
  <Override ContentType="application/vnd.openxmlformats-officedocument.presentationml.notesSlide+xml" PartName="/ppt/notesSlides/notesSlide410.xml"/>
  <Override ContentType="application/vnd.openxmlformats-officedocument.presentationml.slide+xml" PartName="/ppt/slides/slide156.xml"/>
  <Override ContentType="application/vnd.openxmlformats-officedocument.presentationml.notesSlide+xml" PartName="/ppt/notesSlides/notesSlide411.xml"/>
  <Override ContentType="application/vnd.openxmlformats-officedocument.presentationml.slide+xml" PartName="/ppt/slides/slide157.xml"/>
  <Override ContentType="application/vnd.openxmlformats-officedocument.presentationml.notesSlide+xml" PartName="/ppt/notesSlides/notesSlide412.xml"/>
  <Override ContentType="application/vnd.openxmlformats-officedocument.presentationml.slide+xml" PartName="/ppt/slides/slide158.xml"/>
  <Override ContentType="application/vnd.openxmlformats-officedocument.presentationml.notesSlide+xml" PartName="/ppt/notesSlides/notesSlide413.xml"/>
  <Override ContentType="application/vnd.openxmlformats-officedocument.presentationml.slide+xml" PartName="/ppt/slides/slide159.xml"/>
  <Override ContentType="application/vnd.openxmlformats-officedocument.presentationml.notesSlide+xml" PartName="/ppt/notesSlides/notesSlide414.xml"/>
  <Override ContentType="application/vnd.openxmlformats-officedocument.presentationml.slide+xml" PartName="/ppt/slides/slide160.xml"/>
  <Override ContentType="application/vnd.openxmlformats-officedocument.presentationml.notesSlide+xml" PartName="/ppt/notesSlides/notesSlide415.xml"/>
  <Override ContentType="application/vnd.openxmlformats-officedocument.presentationml.slide+xml" PartName="/ppt/slides/slide161.xml"/>
  <Override ContentType="application/vnd.openxmlformats-officedocument.presentationml.notesSlide+xml" PartName="/ppt/notesSlides/notesSlide416.xml"/>
  <Override ContentType="application/vnd.openxmlformats-officedocument.presentationml.slide+xml" PartName="/ppt/slides/slide162.xml"/>
  <Override ContentType="application/vnd.openxmlformats-officedocument.presentationml.notesSlide+xml" PartName="/ppt/notesSlides/notesSlide417.xml"/>
  <Override ContentType="application/vnd.openxmlformats-officedocument.presentationml.slide+xml" PartName="/ppt/slides/slide163.xml"/>
  <Override ContentType="application/vnd.openxmlformats-officedocument.presentationml.notesSlide+xml" PartName="/ppt/notesSlides/notesSlide418.xml"/>
  <Override ContentType="application/vnd.openxmlformats-officedocument.presentationml.slide+xml" PartName="/ppt/slides/slide164.xml"/>
  <Override ContentType="application/vnd.openxmlformats-officedocument.presentationml.notesSlide+xml" PartName="/ppt/notesSlides/notesSlide419.xml"/>
  <Override ContentType="application/vnd.openxmlformats-officedocument.presentationml.slide+xml" PartName="/ppt/slides/slide165.xml"/>
  <Override ContentType="application/vnd.openxmlformats-officedocument.presentationml.notesSlide+xml" PartName="/ppt/notesSlides/notesSlide420.xml"/>
  <Override ContentType="application/vnd.openxmlformats-officedocument.presentationml.slide+xml" PartName="/ppt/slides/slide166.xml"/>
  <Override ContentType="application/vnd.openxmlformats-officedocument.presentationml.notesSlide+xml" PartName="/ppt/notesSlides/notesSlide421.xml"/>
  <Override ContentType="application/vnd.openxmlformats-officedocument.presentationml.slide+xml" PartName="/ppt/slides/slide167.xml"/>
  <Override ContentType="application/vnd.openxmlformats-officedocument.presentationml.notesSlide+xml" PartName="/ppt/notesSlides/notesSlide422.xml"/>
  <Override ContentType="application/vnd.openxmlformats-officedocument.presentationml.slide+xml" PartName="/ppt/slides/slide168.xml"/>
  <Override ContentType="application/vnd.openxmlformats-officedocument.presentationml.notesSlide+xml" PartName="/ppt/notesSlides/notesSlide423.xml"/>
  <Override ContentType="application/vnd.openxmlformats-officedocument.presentationml.slide+xml" PartName="/ppt/slides/slide169.xml"/>
  <Override ContentType="application/vnd.openxmlformats-officedocument.presentationml.notesSlide+xml" PartName="/ppt/notesSlides/notesSlide424.xml"/>
  <Override ContentType="application/vnd.openxmlformats-officedocument.presentationml.slide+xml" PartName="/ppt/slides/slide170.xml"/>
  <Override ContentType="application/vnd.openxmlformats-officedocument.presentationml.notesSlide+xml" PartName="/ppt/notesSlides/notesSlide425.xml"/>
  <Override ContentType="application/vnd.openxmlformats-officedocument.presentationml.slide+xml" PartName="/ppt/slides/slide171.xml"/>
  <Override ContentType="application/vnd.openxmlformats-officedocument.presentationml.notesSlide+xml" PartName="/ppt/notesSlides/notesSlide426.xml"/>
  <Override ContentType="application/vnd.openxmlformats-officedocument.presentationml.slide+xml" PartName="/ppt/slides/slide172.xml"/>
  <Override ContentType="application/vnd.openxmlformats-officedocument.presentationml.notesSlide+xml" PartName="/ppt/notesSlides/notesSlide427.xml"/>
  <Override ContentType="application/vnd.openxmlformats-officedocument.presentationml.slide+xml" PartName="/ppt/slides/slide173.xml"/>
  <Override ContentType="application/vnd.openxmlformats-officedocument.presentationml.notesSlide+xml" PartName="/ppt/notesSlides/notesSlide428.xml"/>
  <Override ContentType="application/vnd.openxmlformats-officedocument.presentationml.slide+xml" PartName="/ppt/slides/slide174.xml"/>
  <Override ContentType="application/vnd.openxmlformats-officedocument.presentationml.notesSlide+xml" PartName="/ppt/notesSlides/notesSlide429.xml"/>
  <Override ContentType="application/vnd.openxmlformats-officedocument.presentationml.slide+xml" PartName="/ppt/slides/slide175.xml"/>
  <Override ContentType="application/vnd.openxmlformats-officedocument.presentationml.notesSlide+xml" PartName="/ppt/notesSlides/notesSlide430.xml"/>
  <Override ContentType="application/vnd.openxmlformats-officedocument.presentationml.slide+xml" PartName="/ppt/slides/slide176.xml"/>
  <Override ContentType="application/vnd.openxmlformats-officedocument.presentationml.notesSlide+xml" PartName="/ppt/notesSlides/notesSlide431.xml"/>
  <Override ContentType="application/vnd.openxmlformats-officedocument.presentationml.slide+xml" PartName="/ppt/slides/slide177.xml"/>
  <Override ContentType="application/vnd.openxmlformats-officedocument.presentationml.notesSlide+xml" PartName="/ppt/notesSlides/notesSlide432.xml"/>
  <Override ContentType="application/vnd.openxmlformats-officedocument.presentationml.slide+xml" PartName="/ppt/slides/slide178.xml"/>
  <Override ContentType="application/vnd.openxmlformats-officedocument.presentationml.notesSlide+xml" PartName="/ppt/notesSlides/notesSlide433.xml"/>
  <Override ContentType="application/vnd.openxmlformats-officedocument.presentationml.slide+xml" PartName="/ppt/slides/slide179.xml"/>
  <Override ContentType="application/vnd.openxmlformats-officedocument.presentationml.notesSlide+xml" PartName="/ppt/notesSlides/notesSlide434.xml"/>
  <Override ContentType="application/vnd.openxmlformats-officedocument.presentationml.slide+xml" PartName="/ppt/slides/slide180.xml"/>
  <Override ContentType="application/vnd.openxmlformats-officedocument.presentationml.notesSlide+xml" PartName="/ppt/notesSlides/notesSlide435.xml"/>
  <Override ContentType="application/vnd.openxmlformats-officedocument.presentationml.slide+xml" PartName="/ppt/slides/slide181.xml"/>
  <Override ContentType="application/vnd.openxmlformats-officedocument.presentationml.notesSlide+xml" PartName="/ppt/notesSlides/notesSlide436.xml"/>
  <Override ContentType="application/vnd.openxmlformats-officedocument.presentationml.slide+xml" PartName="/ppt/slides/slide182.xml"/>
  <Override ContentType="application/vnd.openxmlformats-officedocument.presentationml.notesSlide+xml" PartName="/ppt/notesSlides/notesSlide437.xml"/>
  <Override ContentType="application/vnd.openxmlformats-officedocument.presentationml.slide+xml" PartName="/ppt/slides/slide183.xml"/>
  <Override ContentType="application/vnd.openxmlformats-officedocument.presentationml.notesSlide+xml" PartName="/ppt/notesSlides/notesSlide438.xml"/>
  <Override ContentType="application/vnd.openxmlformats-officedocument.presentationml.slide+xml" PartName="/ppt/slides/slide184.xml"/>
  <Override ContentType="application/vnd.openxmlformats-officedocument.presentationml.notesSlide+xml" PartName="/ppt/notesSlides/notesSlide439.xml"/>
  <Override ContentType="application/vnd.openxmlformats-officedocument.presentationml.slide+xml" PartName="/ppt/slides/slide185.xml"/>
  <Override ContentType="application/vnd.openxmlformats-officedocument.presentationml.notesSlide+xml" PartName="/ppt/notesSlides/notesSlide440.xml"/>
  <Override ContentType="application/vnd.openxmlformats-officedocument.presentationml.slide+xml" PartName="/ppt/slides/slide186.xml"/>
  <Override ContentType="application/vnd.openxmlformats-officedocument.presentationml.notesSlide+xml" PartName="/ppt/notesSlides/notesSlide441.xml"/>
  <Override ContentType="application/vnd.openxmlformats-officedocument.presentationml.slide+xml" PartName="/ppt/slides/slide187.xml"/>
  <Override ContentType="application/vnd.openxmlformats-officedocument.presentationml.notesSlide+xml" PartName="/ppt/notesSlides/notesSlide442.xml"/>
  <Override ContentType="application/vnd.openxmlformats-officedocument.presentationml.slide+xml" PartName="/ppt/slides/slide188.xml"/>
  <Override ContentType="application/vnd.openxmlformats-officedocument.presentationml.notesSlide+xml" PartName="/ppt/notesSlides/notesSlide443.xml"/>
  <Override ContentType="application/vnd.openxmlformats-officedocument.presentationml.slide+xml" PartName="/ppt/slides/slide189.xml"/>
  <Override ContentType="application/vnd.openxmlformats-officedocument.presentationml.notesSlide+xml" PartName="/ppt/notesSlides/notesSlide444.xml"/>
  <Override ContentType="application/vnd.openxmlformats-officedocument.presentationml.slide+xml" PartName="/ppt/slides/slide190.xml"/>
  <Override ContentType="application/vnd.openxmlformats-officedocument.presentationml.notesSlide+xml" PartName="/ppt/notesSlides/notesSlide445.xml"/>
  <Override ContentType="application/vnd.openxmlformats-officedocument.presentationml.slide+xml" PartName="/ppt/slides/slide191.xml"/>
  <Override ContentType="application/vnd.openxmlformats-officedocument.presentationml.notesSlide+xml" PartName="/ppt/notesSlides/notesSlide446.xml"/>
  <Override ContentType="application/vnd.openxmlformats-officedocument.presentationml.slide+xml" PartName="/ppt/slides/slide192.xml"/>
  <Override ContentType="application/vnd.openxmlformats-officedocument.presentationml.notesSlide+xml" PartName="/ppt/notesSlides/notesSlide447.xml"/>
  <Override ContentType="application/vnd.openxmlformats-officedocument.presentationml.slide+xml" PartName="/ppt/slides/slide193.xml"/>
  <Override ContentType="application/vnd.openxmlformats-officedocument.presentationml.notesSlide+xml" PartName="/ppt/notesSlides/notesSlide448.xml"/>
  <Override ContentType="application/vnd.openxmlformats-officedocument.presentationml.slide+xml" PartName="/ppt/slides/slide194.xml"/>
  <Override ContentType="application/vnd.openxmlformats-officedocument.presentationml.notesSlide+xml" PartName="/ppt/notesSlides/notesSlide449.xml"/>
  <Override ContentType="application/vnd.openxmlformats-officedocument.presentationml.slide+xml" PartName="/ppt/slides/slide195.xml"/>
  <Override ContentType="application/vnd.openxmlformats-officedocument.presentationml.notesSlide+xml" PartName="/ppt/notesSlides/notesSlide450.xml"/>
  <Override ContentType="application/vnd.openxmlformats-officedocument.presentationml.slide+xml" PartName="/ppt/slides/slide196.xml"/>
  <Override ContentType="application/vnd.openxmlformats-officedocument.presentationml.notesSlide+xml" PartName="/ppt/notesSlides/notesSlide451.xml"/>
  <Override ContentType="application/vnd.openxmlformats-officedocument.presentationml.slide+xml" PartName="/ppt/slides/slide197.xml"/>
  <Override ContentType="application/vnd.openxmlformats-officedocument.presentationml.notesSlide+xml" PartName="/ppt/notesSlides/notesSlide452.xml"/>
  <Override ContentType="application/vnd.openxmlformats-officedocument.presentationml.slide+xml" PartName="/ppt/slides/slide198.xml"/>
  <Override ContentType="application/vnd.openxmlformats-officedocument.presentationml.notesSlide+xml" PartName="/ppt/notesSlides/notesSlide453.xml"/>
  <Override ContentType="application/vnd.openxmlformats-officedocument.presentationml.slide+xml" PartName="/ppt/slides/slide199.xml"/>
  <Override ContentType="application/vnd.openxmlformats-officedocument.presentationml.notesSlide+xml" PartName="/ppt/notesSlides/notesSlide454.xml"/>
  <Override ContentType="application/vnd.openxmlformats-officedocument.presentationml.slide+xml" PartName="/ppt/slides/slide200.xml"/>
  <Override ContentType="application/vnd.openxmlformats-officedocument.presentationml.notesSlide+xml" PartName="/ppt/notesSlides/notesSlide455.xml"/>
  <Override ContentType="application/vnd.openxmlformats-officedocument.presentationml.slide+xml" PartName="/ppt/slides/slide201.xml"/>
  <Override ContentType="application/vnd.openxmlformats-officedocument.presentationml.notesSlide+xml" PartName="/ppt/notesSlides/notesSlide456.xml"/>
  <Override ContentType="application/vnd.openxmlformats-officedocument.presentationml.slide+xml" PartName="/ppt/slides/slide202.xml"/>
  <Override ContentType="application/vnd.openxmlformats-officedocument.presentationml.notesSlide+xml" PartName="/ppt/notesSlides/notesSlide457.xml"/>
  <Override ContentType="application/vnd.openxmlformats-officedocument.presentationml.slide+xml" PartName="/ppt/slides/slide203.xml"/>
  <Override ContentType="application/vnd.openxmlformats-officedocument.presentationml.notesSlide+xml" PartName="/ppt/notesSlides/notesSlide458.xml"/>
  <Override ContentType="application/vnd.openxmlformats-officedocument.presentationml.slide+xml" PartName="/ppt/slides/slide204.xml"/>
  <Override ContentType="application/vnd.openxmlformats-officedocument.presentationml.notesSlide+xml" PartName="/ppt/notesSlides/notesSlide459.xml"/>
  <Override ContentType="application/vnd.openxmlformats-officedocument.presentationml.slide+xml" PartName="/ppt/slides/slide205.xml"/>
  <Override ContentType="application/vnd.openxmlformats-officedocument.presentationml.notesSlide+xml" PartName="/ppt/notesSlides/notesSlide460.xml"/>
  <Override ContentType="application/vnd.openxmlformats-officedocument.presentationml.slide+xml" PartName="/ppt/slides/slide206.xml"/>
  <Override ContentType="application/vnd.openxmlformats-officedocument.presentationml.notesSlide+xml" PartName="/ppt/notesSlides/notesSlide461.xml"/>
  <Override ContentType="application/vnd.openxmlformats-officedocument.presentationml.slide+xml" PartName="/ppt/slides/slide207.xml"/>
  <Override ContentType="application/vnd.openxmlformats-officedocument.presentationml.notesSlide+xml" PartName="/ppt/notesSlides/notesSlide462.xml"/>
  <Override ContentType="application/vnd.openxmlformats-officedocument.presentationml.slide+xml" PartName="/ppt/slides/slide208.xml"/>
  <Override ContentType="application/vnd.openxmlformats-officedocument.presentationml.notesSlide+xml" PartName="/ppt/notesSlides/notesSlide463.xml"/>
  <Override ContentType="application/vnd.openxmlformats-officedocument.presentationml.slide+xml" PartName="/ppt/slides/slide209.xml"/>
  <Override ContentType="application/vnd.openxmlformats-officedocument.presentationml.notesSlide+xml" PartName="/ppt/notesSlides/notesSlide464.xml"/>
  <Override ContentType="application/vnd.openxmlformats-officedocument.presentationml.slide+xml" PartName="/ppt/slides/slide210.xml"/>
  <Override ContentType="application/vnd.openxmlformats-officedocument.presentationml.notesSlide+xml" PartName="/ppt/notesSlides/notesSlide465.xml"/>
  <Override ContentType="application/vnd.openxmlformats-officedocument.presentationml.slide+xml" PartName="/ppt/slides/slide211.xml"/>
  <Override ContentType="application/vnd.openxmlformats-officedocument.presentationml.notesSlide+xml" PartName="/ppt/notesSlides/notesSlide466.xml"/>
  <Override ContentType="application/vnd.openxmlformats-officedocument.presentationml.slide+xml" PartName="/ppt/slides/slide212.xml"/>
  <Override ContentType="application/vnd.openxmlformats-officedocument.presentationml.notesSlide+xml" PartName="/ppt/notesSlides/notesSlide467.xml"/>
  <Override ContentType="application/vnd.openxmlformats-officedocument.presentationml.slide+xml" PartName="/ppt/slides/slide213.xml"/>
  <Override ContentType="application/vnd.openxmlformats-officedocument.presentationml.notesSlide+xml" PartName="/ppt/notesSlides/notesSlide468.xml"/>
  <Override ContentType="application/vnd.openxmlformats-officedocument.presentationml.slide+xml" PartName="/ppt/slides/slide214.xml"/>
  <Override ContentType="application/vnd.openxmlformats-officedocument.presentationml.notesSlide+xml" PartName="/ppt/notesSlides/notesSlide469.xml"/>
  <Override ContentType="application/vnd.openxmlformats-officedocument.presentationml.slide+xml" PartName="/ppt/slides/slide215.xml"/>
  <Override ContentType="application/vnd.openxmlformats-officedocument.presentationml.notesSlide+xml" PartName="/ppt/notesSlides/notesSlide470.xml"/>
  <Override ContentType="application/vnd.openxmlformats-officedocument.presentationml.slide+xml" PartName="/ppt/slides/slide216.xml"/>
  <Override ContentType="application/vnd.openxmlformats-officedocument.presentationml.notesSlide+xml" PartName="/ppt/notesSlides/notesSlide471.xml"/>
  <Override ContentType="application/vnd.openxmlformats-officedocument.presentationml.slide+xml" PartName="/ppt/slides/slide217.xml"/>
  <Override ContentType="application/vnd.openxmlformats-officedocument.presentationml.notesSlide+xml" PartName="/ppt/notesSlides/notesSlide472.xml"/>
  <Override ContentType="application/vnd.openxmlformats-officedocument.presentationml.slide+xml" PartName="/ppt/slides/slide218.xml"/>
  <Override ContentType="application/vnd.openxmlformats-officedocument.presentationml.notesSlide+xml" PartName="/ppt/notesSlides/notesSlide473.xml"/>
  <Override ContentType="application/vnd.openxmlformats-officedocument.presentationml.slide+xml" PartName="/ppt/slides/slide219.xml"/>
  <Override ContentType="application/vnd.openxmlformats-officedocument.presentationml.notesSlide+xml" PartName="/ppt/notesSlides/notesSlide474.xml"/>
  <Override ContentType="application/vnd.openxmlformats-officedocument.presentationml.slide+xml" PartName="/ppt/slides/slide220.xml"/>
  <Override ContentType="application/vnd.openxmlformats-officedocument.presentationml.notesSlide+xml" PartName="/ppt/notesSlides/notesSlide475.xml"/>
</Types>
</file>

<file path=_rels/.rels><?xml version="1.0" encoding="UTF-8" standalone="yes"?>
<Relationships xmlns="http://schemas.openxmlformats.org/package/2006/relationships">
<Relationship Id="rId3" Type="http://schemas.openxmlformats.org/package/2006/relationships/metadata/core-properties" Target="docProps/core.xml"/>
<Relationship Id="rId4" Type="http://schemas.openxmlformats.org/officeDocument/2006/relationships/extended-properties" Target="docProps/app.xml"/>
<Relationship Id="rId1" Type="http://schemas.openxmlformats.org/officeDocument/2006/relationships/officeDocument" Target="ppt/presentation.xml"/>
</Relationships>

</file>

<file path=ppt/presentation.xml><?xml version="1.0" encoding="utf-8"?>
<p:presentation xmlns:p="http://schemas.openxmlformats.org/presentationml/2006/main" xmlns:a="http://schemas.openxmlformats.org/drawingml/2006/main" xmlns:r="http://schemas.openxmlformats.org/officeDocument/2006/relationships" saveSubsetFonts="1">
  <p:sldMasterIdLst>
    <p:sldMasterId id="2147483663" r:id="rId2"/>
  </p:sldMasterIdLst>
  <p:notesMasterIdLst>
    <p:notesMasterId r:id="rId3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  <p:sldId id="416" r:id="rId167"/>
    <p:sldId id="417" r:id="rId168"/>
    <p:sldId id="418" r:id="rId169"/>
    <p:sldId id="419" r:id="rId170"/>
    <p:sldId id="420" r:id="rId171"/>
    <p:sldId id="421" r:id="rId172"/>
    <p:sldId id="422" r:id="rId173"/>
    <p:sldId id="423" r:id="rId174"/>
    <p:sldId id="424" r:id="rId175"/>
    <p:sldId id="425" r:id="rId176"/>
    <p:sldId id="426" r:id="rId177"/>
    <p:sldId id="427" r:id="rId178"/>
    <p:sldId id="428" r:id="rId179"/>
    <p:sldId id="429" r:id="rId180"/>
    <p:sldId id="430" r:id="rId181"/>
    <p:sldId id="431" r:id="rId182"/>
    <p:sldId id="432" r:id="rId183"/>
    <p:sldId id="433" r:id="rId184"/>
    <p:sldId id="434" r:id="rId185"/>
    <p:sldId id="435" r:id="rId186"/>
    <p:sldId id="436" r:id="rId187"/>
    <p:sldId id="437" r:id="rId188"/>
    <p:sldId id="438" r:id="rId189"/>
    <p:sldId id="439" r:id="rId190"/>
    <p:sldId id="440" r:id="rId191"/>
    <p:sldId id="441" r:id="rId192"/>
    <p:sldId id="442" r:id="rId193"/>
    <p:sldId id="443" r:id="rId194"/>
    <p:sldId id="444" r:id="rId195"/>
    <p:sldId id="445" r:id="rId196"/>
    <p:sldId id="446" r:id="rId197"/>
    <p:sldId id="447" r:id="rId198"/>
    <p:sldId id="448" r:id="rId199"/>
    <p:sldId id="449" r:id="rId200"/>
    <p:sldId id="450" r:id="rId201"/>
    <p:sldId id="451" r:id="rId202"/>
    <p:sldId id="452" r:id="rId203"/>
    <p:sldId id="453" r:id="rId204"/>
    <p:sldId id="454" r:id="rId205"/>
    <p:sldId id="455" r:id="rId206"/>
    <p:sldId id="456" r:id="rId207"/>
    <p:sldId id="457" r:id="rId208"/>
    <p:sldId id="458" r:id="rId209"/>
    <p:sldId id="459" r:id="rId210"/>
    <p:sldId id="460" r:id="rId211"/>
    <p:sldId id="461" r:id="rId212"/>
    <p:sldId id="462" r:id="rId213"/>
    <p:sldId id="463" r:id="rId214"/>
    <p:sldId id="464" r:id="rId215"/>
    <p:sldId id="465" r:id="rId216"/>
    <p:sldId id="466" r:id="rId217"/>
    <p:sldId id="467" r:id="rId218"/>
    <p:sldId id="468" r:id="rId219"/>
    <p:sldId id="469" r:id="rId220"/>
    <p:sldId id="470" r:id="rId221"/>
    <p:sldId id="471" r:id="rId222"/>
    <p:sldId id="472" r:id="rId223"/>
    <p:sldId id="473" r:id="rId224"/>
    <p:sldId id="474" r:id="rId225"/>
    <p:sldId id="475" r:id="rId226"/>
  </p:sldIdLst>
  <p:sldSz cx="10972800" cy="5486400" type="screen4x3"/>
  <p:notesSz cx="10972800" cy="5486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5" d="100"/>
          <a:sy n="65" d="100"/>
        </p:scale>
        <p:origin x="-1452" y="-11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?>
<Relationships xmlns="http://schemas.openxmlformats.org/package/2006/relationships">
   <Relationship Id="rId1" Target="theme/theme1.xml" Type="http://schemas.openxmlformats.org/officeDocument/2006/relationships/theme"/>
   <Relationship Id="rId2" Target="slideMasters/slideMaster1.xml" Type="http://schemas.openxmlformats.org/officeDocument/2006/relationships/slideMaster"/>
   <Relationship Id="rId3" Target="notesMasters/notesMaster1.xml" Type="http://schemas.openxmlformats.org/officeDocument/2006/relationships/notesMaster"/>
   <Relationship Id="rId4" Target="viewProps.xml" Type="http://schemas.openxmlformats.org/officeDocument/2006/relationships/viewProps"/>
   <Relationship Id="rId5" Target="presProps.xml" Type="http://schemas.openxmlformats.org/officeDocument/2006/relationships/presProps"/>
   <Relationship Id="rId6" Target="tableStyles.xml" Type="http://schemas.openxmlformats.org/officeDocument/2006/relationships/tableStyles"/>
   <Relationship Id="rId7" Target="slides/slide1.xml" Type="http://schemas.openxmlformats.org/officeDocument/2006/relationships/slide"/>
   <Relationship Id="rId8" Target="slides/slide2.xml" Type="http://schemas.openxmlformats.org/officeDocument/2006/relationships/slide"/>
   <Relationship Id="rId9" Target="slides/slide3.xml" Type="http://schemas.openxmlformats.org/officeDocument/2006/relationships/slide"/>
   <Relationship Id="rId10" Target="slides/slide4.xml" Type="http://schemas.openxmlformats.org/officeDocument/2006/relationships/slide"/>
   <Relationship Id="rId11" Target="slides/slide5.xml" Type="http://schemas.openxmlformats.org/officeDocument/2006/relationships/slide"/>
   <Relationship Id="rId12" Target="slides/slide6.xml" Type="http://schemas.openxmlformats.org/officeDocument/2006/relationships/slide"/>
   <Relationship Id="rId13" Target="slides/slide7.xml" Type="http://schemas.openxmlformats.org/officeDocument/2006/relationships/slide"/>
   <Relationship Id="rId14" Target="slides/slide8.xml" Type="http://schemas.openxmlformats.org/officeDocument/2006/relationships/slide"/>
   <Relationship Id="rId15" Target="slides/slide9.xml" Type="http://schemas.openxmlformats.org/officeDocument/2006/relationships/slide"/>
   <Relationship Id="rId16" Target="slides/slide10.xml" Type="http://schemas.openxmlformats.org/officeDocument/2006/relationships/slide"/>
   <Relationship Id="rId17" Target="slides/slide11.xml" Type="http://schemas.openxmlformats.org/officeDocument/2006/relationships/slide"/>
   <Relationship Id="rId18" Target="slides/slide12.xml" Type="http://schemas.openxmlformats.org/officeDocument/2006/relationships/slide"/>
   <Relationship Id="rId19" Target="slides/slide13.xml" Type="http://schemas.openxmlformats.org/officeDocument/2006/relationships/slide"/>
   <Relationship Id="rId20" Target="slides/slide14.xml" Type="http://schemas.openxmlformats.org/officeDocument/2006/relationships/slide"/>
   <Relationship Id="rId21" Target="slides/slide15.xml" Type="http://schemas.openxmlformats.org/officeDocument/2006/relationships/slide"/>
   <Relationship Id="rId22" Target="slides/slide16.xml" Type="http://schemas.openxmlformats.org/officeDocument/2006/relationships/slide"/>
   <Relationship Id="rId23" Target="slides/slide17.xml" Type="http://schemas.openxmlformats.org/officeDocument/2006/relationships/slide"/>
   <Relationship Id="rId24" Target="slides/slide18.xml" Type="http://schemas.openxmlformats.org/officeDocument/2006/relationships/slide"/>
   <Relationship Id="rId25" Target="slides/slide19.xml" Type="http://schemas.openxmlformats.org/officeDocument/2006/relationships/slide"/>
   <Relationship Id="rId26" Target="slides/slide20.xml" Type="http://schemas.openxmlformats.org/officeDocument/2006/relationships/slide"/>
   <Relationship Id="rId27" Target="slides/slide21.xml" Type="http://schemas.openxmlformats.org/officeDocument/2006/relationships/slide"/>
   <Relationship Id="rId28" Target="slides/slide22.xml" Type="http://schemas.openxmlformats.org/officeDocument/2006/relationships/slide"/>
   <Relationship Id="rId29" Target="slides/slide23.xml" Type="http://schemas.openxmlformats.org/officeDocument/2006/relationships/slide"/>
   <Relationship Id="rId30" Target="slides/slide24.xml" Type="http://schemas.openxmlformats.org/officeDocument/2006/relationships/slide"/>
   <Relationship Id="rId31" Target="slides/slide25.xml" Type="http://schemas.openxmlformats.org/officeDocument/2006/relationships/slide"/>
   <Relationship Id="rId32" Target="slides/slide26.xml" Type="http://schemas.openxmlformats.org/officeDocument/2006/relationships/slide"/>
   <Relationship Id="rId33" Target="slides/slide27.xml" Type="http://schemas.openxmlformats.org/officeDocument/2006/relationships/slide"/>
   <Relationship Id="rId34" Target="slides/slide28.xml" Type="http://schemas.openxmlformats.org/officeDocument/2006/relationships/slide"/>
   <Relationship Id="rId35" Target="slides/slide29.xml" Type="http://schemas.openxmlformats.org/officeDocument/2006/relationships/slide"/>
   <Relationship Id="rId36" Target="slides/slide30.xml" Type="http://schemas.openxmlformats.org/officeDocument/2006/relationships/slide"/>
   <Relationship Id="rId37" Target="slides/slide31.xml" Type="http://schemas.openxmlformats.org/officeDocument/2006/relationships/slide"/>
   <Relationship Id="rId38" Target="slides/slide32.xml" Type="http://schemas.openxmlformats.org/officeDocument/2006/relationships/slide"/>
   <Relationship Id="rId39" Target="slides/slide33.xml" Type="http://schemas.openxmlformats.org/officeDocument/2006/relationships/slide"/>
   <Relationship Id="rId40" Target="slides/slide34.xml" Type="http://schemas.openxmlformats.org/officeDocument/2006/relationships/slide"/>
   <Relationship Id="rId41" Target="slides/slide35.xml" Type="http://schemas.openxmlformats.org/officeDocument/2006/relationships/slide"/>
   <Relationship Id="rId42" Target="slides/slide36.xml" Type="http://schemas.openxmlformats.org/officeDocument/2006/relationships/slide"/>
   <Relationship Id="rId43" Target="slides/slide37.xml" Type="http://schemas.openxmlformats.org/officeDocument/2006/relationships/slide"/>
   <Relationship Id="rId44" Target="slides/slide38.xml" Type="http://schemas.openxmlformats.org/officeDocument/2006/relationships/slide"/>
   <Relationship Id="rId45" Target="slides/slide39.xml" Type="http://schemas.openxmlformats.org/officeDocument/2006/relationships/slide"/>
   <Relationship Id="rId46" Target="slides/slide40.xml" Type="http://schemas.openxmlformats.org/officeDocument/2006/relationships/slide"/>
   <Relationship Id="rId47" Target="slides/slide41.xml" Type="http://schemas.openxmlformats.org/officeDocument/2006/relationships/slide"/>
   <Relationship Id="rId48" Target="slides/slide42.xml" Type="http://schemas.openxmlformats.org/officeDocument/2006/relationships/slide"/>
   <Relationship Id="rId49" Target="slides/slide43.xml" Type="http://schemas.openxmlformats.org/officeDocument/2006/relationships/slide"/>
   <Relationship Id="rId50" Target="slides/slide44.xml" Type="http://schemas.openxmlformats.org/officeDocument/2006/relationships/slide"/>
   <Relationship Id="rId51" Target="slides/slide45.xml" Type="http://schemas.openxmlformats.org/officeDocument/2006/relationships/slide"/>
   <Relationship Id="rId52" Target="slides/slide46.xml" Type="http://schemas.openxmlformats.org/officeDocument/2006/relationships/slide"/>
   <Relationship Id="rId53" Target="slides/slide47.xml" Type="http://schemas.openxmlformats.org/officeDocument/2006/relationships/slide"/>
   <Relationship Id="rId54" Target="slides/slide48.xml" Type="http://schemas.openxmlformats.org/officeDocument/2006/relationships/slide"/>
   <Relationship Id="rId55" Target="slides/slide49.xml" Type="http://schemas.openxmlformats.org/officeDocument/2006/relationships/slide"/>
   <Relationship Id="rId56" Target="slides/slide50.xml" Type="http://schemas.openxmlformats.org/officeDocument/2006/relationships/slide"/>
   <Relationship Id="rId57" Target="slides/slide51.xml" Type="http://schemas.openxmlformats.org/officeDocument/2006/relationships/slide"/>
   <Relationship Id="rId58" Target="slides/slide52.xml" Type="http://schemas.openxmlformats.org/officeDocument/2006/relationships/slide"/>
   <Relationship Id="rId59" Target="slides/slide53.xml" Type="http://schemas.openxmlformats.org/officeDocument/2006/relationships/slide"/>
   <Relationship Id="rId60" Target="slides/slide54.xml" Type="http://schemas.openxmlformats.org/officeDocument/2006/relationships/slide"/>
   <Relationship Id="rId61" Target="slides/slide55.xml" Type="http://schemas.openxmlformats.org/officeDocument/2006/relationships/slide"/>
   <Relationship Id="rId62" Target="slides/slide56.xml" Type="http://schemas.openxmlformats.org/officeDocument/2006/relationships/slide"/>
   <Relationship Id="rId63" Target="slides/slide57.xml" Type="http://schemas.openxmlformats.org/officeDocument/2006/relationships/slide"/>
   <Relationship Id="rId64" Target="slides/slide58.xml" Type="http://schemas.openxmlformats.org/officeDocument/2006/relationships/slide"/>
   <Relationship Id="rId65" Target="slides/slide59.xml" Type="http://schemas.openxmlformats.org/officeDocument/2006/relationships/slide"/>
   <Relationship Id="rId66" Target="slides/slide60.xml" Type="http://schemas.openxmlformats.org/officeDocument/2006/relationships/slide"/>
   <Relationship Id="rId67" Target="slides/slide61.xml" Type="http://schemas.openxmlformats.org/officeDocument/2006/relationships/slide"/>
   <Relationship Id="rId68" Target="slides/slide62.xml" Type="http://schemas.openxmlformats.org/officeDocument/2006/relationships/slide"/>
   <Relationship Id="rId69" Target="slides/slide63.xml" Type="http://schemas.openxmlformats.org/officeDocument/2006/relationships/slide"/>
   <Relationship Id="rId70" Target="slides/slide64.xml" Type="http://schemas.openxmlformats.org/officeDocument/2006/relationships/slide"/>
   <Relationship Id="rId71" Target="slides/slide65.xml" Type="http://schemas.openxmlformats.org/officeDocument/2006/relationships/slide"/>
   <Relationship Id="rId72" Target="slides/slide66.xml" Type="http://schemas.openxmlformats.org/officeDocument/2006/relationships/slide"/>
   <Relationship Id="rId73" Target="slides/slide67.xml" Type="http://schemas.openxmlformats.org/officeDocument/2006/relationships/slide"/>
   <Relationship Id="rId74" Target="slides/slide68.xml" Type="http://schemas.openxmlformats.org/officeDocument/2006/relationships/slide"/>
   <Relationship Id="rId75" Target="slides/slide69.xml" Type="http://schemas.openxmlformats.org/officeDocument/2006/relationships/slide"/>
   <Relationship Id="rId76" Target="slides/slide70.xml" Type="http://schemas.openxmlformats.org/officeDocument/2006/relationships/slide"/>
   <Relationship Id="rId77" Target="slides/slide71.xml" Type="http://schemas.openxmlformats.org/officeDocument/2006/relationships/slide"/>
   <Relationship Id="rId78" Target="slides/slide72.xml" Type="http://schemas.openxmlformats.org/officeDocument/2006/relationships/slide"/>
   <Relationship Id="rId79" Target="slides/slide73.xml" Type="http://schemas.openxmlformats.org/officeDocument/2006/relationships/slide"/>
   <Relationship Id="rId80" Target="slides/slide74.xml" Type="http://schemas.openxmlformats.org/officeDocument/2006/relationships/slide"/>
   <Relationship Id="rId81" Target="slides/slide75.xml" Type="http://schemas.openxmlformats.org/officeDocument/2006/relationships/slide"/>
   <Relationship Id="rId82" Target="slides/slide76.xml" Type="http://schemas.openxmlformats.org/officeDocument/2006/relationships/slide"/>
   <Relationship Id="rId83" Target="slides/slide77.xml" Type="http://schemas.openxmlformats.org/officeDocument/2006/relationships/slide"/>
   <Relationship Id="rId84" Target="slides/slide78.xml" Type="http://schemas.openxmlformats.org/officeDocument/2006/relationships/slide"/>
   <Relationship Id="rId85" Target="slides/slide79.xml" Type="http://schemas.openxmlformats.org/officeDocument/2006/relationships/slide"/>
   <Relationship Id="rId86" Target="slides/slide80.xml" Type="http://schemas.openxmlformats.org/officeDocument/2006/relationships/slide"/>
   <Relationship Id="rId87" Target="slides/slide81.xml" Type="http://schemas.openxmlformats.org/officeDocument/2006/relationships/slide"/>
   <Relationship Id="rId88" Target="slides/slide82.xml" Type="http://schemas.openxmlformats.org/officeDocument/2006/relationships/slide"/>
   <Relationship Id="rId89" Target="slides/slide83.xml" Type="http://schemas.openxmlformats.org/officeDocument/2006/relationships/slide"/>
   <Relationship Id="rId90" Target="slides/slide84.xml" Type="http://schemas.openxmlformats.org/officeDocument/2006/relationships/slide"/>
   <Relationship Id="rId91" Target="slides/slide85.xml" Type="http://schemas.openxmlformats.org/officeDocument/2006/relationships/slide"/>
   <Relationship Id="rId92" Target="slides/slide86.xml" Type="http://schemas.openxmlformats.org/officeDocument/2006/relationships/slide"/>
   <Relationship Id="rId93" Target="slides/slide87.xml" Type="http://schemas.openxmlformats.org/officeDocument/2006/relationships/slide"/>
   <Relationship Id="rId94" Target="slides/slide88.xml" Type="http://schemas.openxmlformats.org/officeDocument/2006/relationships/slide"/>
   <Relationship Id="rId95" Target="slides/slide89.xml" Type="http://schemas.openxmlformats.org/officeDocument/2006/relationships/slide"/>
   <Relationship Id="rId96" Target="slides/slide90.xml" Type="http://schemas.openxmlformats.org/officeDocument/2006/relationships/slide"/>
   <Relationship Id="rId97" Target="slides/slide91.xml" Type="http://schemas.openxmlformats.org/officeDocument/2006/relationships/slide"/>
   <Relationship Id="rId98" Target="slides/slide92.xml" Type="http://schemas.openxmlformats.org/officeDocument/2006/relationships/slide"/>
   <Relationship Id="rId99" Target="slides/slide93.xml" Type="http://schemas.openxmlformats.org/officeDocument/2006/relationships/slide"/>
   <Relationship Id="rId100" Target="slides/slide94.xml" Type="http://schemas.openxmlformats.org/officeDocument/2006/relationships/slide"/>
   <Relationship Id="rId101" Target="slides/slide95.xml" Type="http://schemas.openxmlformats.org/officeDocument/2006/relationships/slide"/>
   <Relationship Id="rId102" Target="slides/slide96.xml" Type="http://schemas.openxmlformats.org/officeDocument/2006/relationships/slide"/>
   <Relationship Id="rId103" Target="slides/slide97.xml" Type="http://schemas.openxmlformats.org/officeDocument/2006/relationships/slide"/>
   <Relationship Id="rId104" Target="slides/slide98.xml" Type="http://schemas.openxmlformats.org/officeDocument/2006/relationships/slide"/>
   <Relationship Id="rId105" Target="slides/slide99.xml" Type="http://schemas.openxmlformats.org/officeDocument/2006/relationships/slide"/>
   <Relationship Id="rId106" Target="slides/slide100.xml" Type="http://schemas.openxmlformats.org/officeDocument/2006/relationships/slide"/>
   <Relationship Id="rId107" Target="slides/slide101.xml" Type="http://schemas.openxmlformats.org/officeDocument/2006/relationships/slide"/>
   <Relationship Id="rId108" Target="slides/slide102.xml" Type="http://schemas.openxmlformats.org/officeDocument/2006/relationships/slide"/>
   <Relationship Id="rId109" Target="slides/slide103.xml" Type="http://schemas.openxmlformats.org/officeDocument/2006/relationships/slide"/>
   <Relationship Id="rId110" Target="slides/slide104.xml" Type="http://schemas.openxmlformats.org/officeDocument/2006/relationships/slide"/>
   <Relationship Id="rId111" Target="slides/slide105.xml" Type="http://schemas.openxmlformats.org/officeDocument/2006/relationships/slide"/>
   <Relationship Id="rId112" Target="slides/slide106.xml" Type="http://schemas.openxmlformats.org/officeDocument/2006/relationships/slide"/>
   <Relationship Id="rId113" Target="slides/slide107.xml" Type="http://schemas.openxmlformats.org/officeDocument/2006/relationships/slide"/>
   <Relationship Id="rId114" Target="slides/slide108.xml" Type="http://schemas.openxmlformats.org/officeDocument/2006/relationships/slide"/>
   <Relationship Id="rId115" Target="slides/slide109.xml" Type="http://schemas.openxmlformats.org/officeDocument/2006/relationships/slide"/>
   <Relationship Id="rId116" Target="slides/slide110.xml" Type="http://schemas.openxmlformats.org/officeDocument/2006/relationships/slide"/>
   <Relationship Id="rId117" Target="slides/slide111.xml" Type="http://schemas.openxmlformats.org/officeDocument/2006/relationships/slide"/>
   <Relationship Id="rId118" Target="slides/slide112.xml" Type="http://schemas.openxmlformats.org/officeDocument/2006/relationships/slide"/>
   <Relationship Id="rId119" Target="slides/slide113.xml" Type="http://schemas.openxmlformats.org/officeDocument/2006/relationships/slide"/>
   <Relationship Id="rId120" Target="slides/slide114.xml" Type="http://schemas.openxmlformats.org/officeDocument/2006/relationships/slide"/>
   <Relationship Id="rId121" Target="slides/slide115.xml" Type="http://schemas.openxmlformats.org/officeDocument/2006/relationships/slide"/>
   <Relationship Id="rId122" Target="slides/slide116.xml" Type="http://schemas.openxmlformats.org/officeDocument/2006/relationships/slide"/>
   <Relationship Id="rId123" Target="slides/slide117.xml" Type="http://schemas.openxmlformats.org/officeDocument/2006/relationships/slide"/>
   <Relationship Id="rId124" Target="slides/slide118.xml" Type="http://schemas.openxmlformats.org/officeDocument/2006/relationships/slide"/>
   <Relationship Id="rId125" Target="slides/slide119.xml" Type="http://schemas.openxmlformats.org/officeDocument/2006/relationships/slide"/>
   <Relationship Id="rId126" Target="slides/slide120.xml" Type="http://schemas.openxmlformats.org/officeDocument/2006/relationships/slide"/>
   <Relationship Id="rId127" Target="slides/slide121.xml" Type="http://schemas.openxmlformats.org/officeDocument/2006/relationships/slide"/>
   <Relationship Id="rId128" Target="slides/slide122.xml" Type="http://schemas.openxmlformats.org/officeDocument/2006/relationships/slide"/>
   <Relationship Id="rId129" Target="slides/slide123.xml" Type="http://schemas.openxmlformats.org/officeDocument/2006/relationships/slide"/>
   <Relationship Id="rId130" Target="slides/slide124.xml" Type="http://schemas.openxmlformats.org/officeDocument/2006/relationships/slide"/>
   <Relationship Id="rId131" Target="slides/slide125.xml" Type="http://schemas.openxmlformats.org/officeDocument/2006/relationships/slide"/>
   <Relationship Id="rId132" Target="slides/slide126.xml" Type="http://schemas.openxmlformats.org/officeDocument/2006/relationships/slide"/>
   <Relationship Id="rId133" Target="slides/slide127.xml" Type="http://schemas.openxmlformats.org/officeDocument/2006/relationships/slide"/>
   <Relationship Id="rId134" Target="slides/slide128.xml" Type="http://schemas.openxmlformats.org/officeDocument/2006/relationships/slide"/>
   <Relationship Id="rId135" Target="slides/slide129.xml" Type="http://schemas.openxmlformats.org/officeDocument/2006/relationships/slide"/>
   <Relationship Id="rId136" Target="slides/slide130.xml" Type="http://schemas.openxmlformats.org/officeDocument/2006/relationships/slide"/>
   <Relationship Id="rId137" Target="slides/slide131.xml" Type="http://schemas.openxmlformats.org/officeDocument/2006/relationships/slide"/>
   <Relationship Id="rId138" Target="slides/slide132.xml" Type="http://schemas.openxmlformats.org/officeDocument/2006/relationships/slide"/>
   <Relationship Id="rId139" Target="slides/slide133.xml" Type="http://schemas.openxmlformats.org/officeDocument/2006/relationships/slide"/>
   <Relationship Id="rId140" Target="slides/slide134.xml" Type="http://schemas.openxmlformats.org/officeDocument/2006/relationships/slide"/>
   <Relationship Id="rId141" Target="slides/slide135.xml" Type="http://schemas.openxmlformats.org/officeDocument/2006/relationships/slide"/>
   <Relationship Id="rId142" Target="slides/slide136.xml" Type="http://schemas.openxmlformats.org/officeDocument/2006/relationships/slide"/>
   <Relationship Id="rId143" Target="slides/slide137.xml" Type="http://schemas.openxmlformats.org/officeDocument/2006/relationships/slide"/>
   <Relationship Id="rId144" Target="slides/slide138.xml" Type="http://schemas.openxmlformats.org/officeDocument/2006/relationships/slide"/>
   <Relationship Id="rId145" Target="slides/slide139.xml" Type="http://schemas.openxmlformats.org/officeDocument/2006/relationships/slide"/>
   <Relationship Id="rId146" Target="slides/slide140.xml" Type="http://schemas.openxmlformats.org/officeDocument/2006/relationships/slide"/>
   <Relationship Id="rId147" Target="slides/slide141.xml" Type="http://schemas.openxmlformats.org/officeDocument/2006/relationships/slide"/>
   <Relationship Id="rId148" Target="slides/slide142.xml" Type="http://schemas.openxmlformats.org/officeDocument/2006/relationships/slide"/>
   <Relationship Id="rId149" Target="slides/slide143.xml" Type="http://schemas.openxmlformats.org/officeDocument/2006/relationships/slide"/>
   <Relationship Id="rId150" Target="slides/slide144.xml" Type="http://schemas.openxmlformats.org/officeDocument/2006/relationships/slide"/>
   <Relationship Id="rId151" Target="slides/slide145.xml" Type="http://schemas.openxmlformats.org/officeDocument/2006/relationships/slide"/>
   <Relationship Id="rId152" Target="slides/slide146.xml" Type="http://schemas.openxmlformats.org/officeDocument/2006/relationships/slide"/>
   <Relationship Id="rId153" Target="slides/slide147.xml" Type="http://schemas.openxmlformats.org/officeDocument/2006/relationships/slide"/>
   <Relationship Id="rId154" Target="slides/slide148.xml" Type="http://schemas.openxmlformats.org/officeDocument/2006/relationships/slide"/>
   <Relationship Id="rId155" Target="slides/slide149.xml" Type="http://schemas.openxmlformats.org/officeDocument/2006/relationships/slide"/>
   <Relationship Id="rId156" Target="slides/slide150.xml" Type="http://schemas.openxmlformats.org/officeDocument/2006/relationships/slide"/>
   <Relationship Id="rId157" Target="slides/slide151.xml" Type="http://schemas.openxmlformats.org/officeDocument/2006/relationships/slide"/>
   <Relationship Id="rId158" Target="slides/slide152.xml" Type="http://schemas.openxmlformats.org/officeDocument/2006/relationships/slide"/>
   <Relationship Id="rId159" Target="slides/slide153.xml" Type="http://schemas.openxmlformats.org/officeDocument/2006/relationships/slide"/>
   <Relationship Id="rId160" Target="slides/slide154.xml" Type="http://schemas.openxmlformats.org/officeDocument/2006/relationships/slide"/>
   <Relationship Id="rId161" Target="slides/slide155.xml" Type="http://schemas.openxmlformats.org/officeDocument/2006/relationships/slide"/>
   <Relationship Id="rId162" Target="slides/slide156.xml" Type="http://schemas.openxmlformats.org/officeDocument/2006/relationships/slide"/>
   <Relationship Id="rId163" Target="slides/slide157.xml" Type="http://schemas.openxmlformats.org/officeDocument/2006/relationships/slide"/>
   <Relationship Id="rId164" Target="slides/slide158.xml" Type="http://schemas.openxmlformats.org/officeDocument/2006/relationships/slide"/>
   <Relationship Id="rId165" Target="slides/slide159.xml" Type="http://schemas.openxmlformats.org/officeDocument/2006/relationships/slide"/>
   <Relationship Id="rId166" Target="slides/slide160.xml" Type="http://schemas.openxmlformats.org/officeDocument/2006/relationships/slide"/>
   <Relationship Id="rId167" Target="slides/slide161.xml" Type="http://schemas.openxmlformats.org/officeDocument/2006/relationships/slide"/>
   <Relationship Id="rId168" Target="slides/slide162.xml" Type="http://schemas.openxmlformats.org/officeDocument/2006/relationships/slide"/>
   <Relationship Id="rId169" Target="slides/slide163.xml" Type="http://schemas.openxmlformats.org/officeDocument/2006/relationships/slide"/>
   <Relationship Id="rId170" Target="slides/slide164.xml" Type="http://schemas.openxmlformats.org/officeDocument/2006/relationships/slide"/>
   <Relationship Id="rId171" Target="slides/slide165.xml" Type="http://schemas.openxmlformats.org/officeDocument/2006/relationships/slide"/>
   <Relationship Id="rId172" Target="slides/slide166.xml" Type="http://schemas.openxmlformats.org/officeDocument/2006/relationships/slide"/>
   <Relationship Id="rId173" Target="slides/slide167.xml" Type="http://schemas.openxmlformats.org/officeDocument/2006/relationships/slide"/>
   <Relationship Id="rId174" Target="slides/slide168.xml" Type="http://schemas.openxmlformats.org/officeDocument/2006/relationships/slide"/>
   <Relationship Id="rId175" Target="slides/slide169.xml" Type="http://schemas.openxmlformats.org/officeDocument/2006/relationships/slide"/>
   <Relationship Id="rId176" Target="slides/slide170.xml" Type="http://schemas.openxmlformats.org/officeDocument/2006/relationships/slide"/>
   <Relationship Id="rId177" Target="slides/slide171.xml" Type="http://schemas.openxmlformats.org/officeDocument/2006/relationships/slide"/>
   <Relationship Id="rId178" Target="slides/slide172.xml" Type="http://schemas.openxmlformats.org/officeDocument/2006/relationships/slide"/>
   <Relationship Id="rId179" Target="slides/slide173.xml" Type="http://schemas.openxmlformats.org/officeDocument/2006/relationships/slide"/>
   <Relationship Id="rId180" Target="slides/slide174.xml" Type="http://schemas.openxmlformats.org/officeDocument/2006/relationships/slide"/>
   <Relationship Id="rId181" Target="slides/slide175.xml" Type="http://schemas.openxmlformats.org/officeDocument/2006/relationships/slide"/>
   <Relationship Id="rId182" Target="slides/slide176.xml" Type="http://schemas.openxmlformats.org/officeDocument/2006/relationships/slide"/>
   <Relationship Id="rId183" Target="slides/slide177.xml" Type="http://schemas.openxmlformats.org/officeDocument/2006/relationships/slide"/>
   <Relationship Id="rId184" Target="slides/slide178.xml" Type="http://schemas.openxmlformats.org/officeDocument/2006/relationships/slide"/>
   <Relationship Id="rId185" Target="slides/slide179.xml" Type="http://schemas.openxmlformats.org/officeDocument/2006/relationships/slide"/>
   <Relationship Id="rId186" Target="slides/slide180.xml" Type="http://schemas.openxmlformats.org/officeDocument/2006/relationships/slide"/>
   <Relationship Id="rId187" Target="slides/slide181.xml" Type="http://schemas.openxmlformats.org/officeDocument/2006/relationships/slide"/>
   <Relationship Id="rId188" Target="slides/slide182.xml" Type="http://schemas.openxmlformats.org/officeDocument/2006/relationships/slide"/>
   <Relationship Id="rId189" Target="slides/slide183.xml" Type="http://schemas.openxmlformats.org/officeDocument/2006/relationships/slide"/>
   <Relationship Id="rId190" Target="slides/slide184.xml" Type="http://schemas.openxmlformats.org/officeDocument/2006/relationships/slide"/>
   <Relationship Id="rId191" Target="slides/slide185.xml" Type="http://schemas.openxmlformats.org/officeDocument/2006/relationships/slide"/>
   <Relationship Id="rId192" Target="slides/slide186.xml" Type="http://schemas.openxmlformats.org/officeDocument/2006/relationships/slide"/>
   <Relationship Id="rId193" Target="slides/slide187.xml" Type="http://schemas.openxmlformats.org/officeDocument/2006/relationships/slide"/>
   <Relationship Id="rId194" Target="slides/slide188.xml" Type="http://schemas.openxmlformats.org/officeDocument/2006/relationships/slide"/>
   <Relationship Id="rId195" Target="slides/slide189.xml" Type="http://schemas.openxmlformats.org/officeDocument/2006/relationships/slide"/>
   <Relationship Id="rId196" Target="slides/slide190.xml" Type="http://schemas.openxmlformats.org/officeDocument/2006/relationships/slide"/>
   <Relationship Id="rId197" Target="slides/slide191.xml" Type="http://schemas.openxmlformats.org/officeDocument/2006/relationships/slide"/>
   <Relationship Id="rId198" Target="slides/slide192.xml" Type="http://schemas.openxmlformats.org/officeDocument/2006/relationships/slide"/>
   <Relationship Id="rId199" Target="slides/slide193.xml" Type="http://schemas.openxmlformats.org/officeDocument/2006/relationships/slide"/>
   <Relationship Id="rId200" Target="slides/slide194.xml" Type="http://schemas.openxmlformats.org/officeDocument/2006/relationships/slide"/>
   <Relationship Id="rId201" Target="slides/slide195.xml" Type="http://schemas.openxmlformats.org/officeDocument/2006/relationships/slide"/>
   <Relationship Id="rId202" Target="slides/slide196.xml" Type="http://schemas.openxmlformats.org/officeDocument/2006/relationships/slide"/>
   <Relationship Id="rId203" Target="slides/slide197.xml" Type="http://schemas.openxmlformats.org/officeDocument/2006/relationships/slide"/>
   <Relationship Id="rId204" Target="slides/slide198.xml" Type="http://schemas.openxmlformats.org/officeDocument/2006/relationships/slide"/>
   <Relationship Id="rId205" Target="slides/slide199.xml" Type="http://schemas.openxmlformats.org/officeDocument/2006/relationships/slide"/>
   <Relationship Id="rId206" Target="slides/slide200.xml" Type="http://schemas.openxmlformats.org/officeDocument/2006/relationships/slide"/>
   <Relationship Id="rId207" Target="slides/slide201.xml" Type="http://schemas.openxmlformats.org/officeDocument/2006/relationships/slide"/>
   <Relationship Id="rId208" Target="slides/slide202.xml" Type="http://schemas.openxmlformats.org/officeDocument/2006/relationships/slide"/>
   <Relationship Id="rId209" Target="slides/slide203.xml" Type="http://schemas.openxmlformats.org/officeDocument/2006/relationships/slide"/>
   <Relationship Id="rId210" Target="slides/slide204.xml" Type="http://schemas.openxmlformats.org/officeDocument/2006/relationships/slide"/>
   <Relationship Id="rId211" Target="slides/slide205.xml" Type="http://schemas.openxmlformats.org/officeDocument/2006/relationships/slide"/>
   <Relationship Id="rId212" Target="slides/slide206.xml" Type="http://schemas.openxmlformats.org/officeDocument/2006/relationships/slide"/>
   <Relationship Id="rId213" Target="slides/slide207.xml" Type="http://schemas.openxmlformats.org/officeDocument/2006/relationships/slide"/>
   <Relationship Id="rId214" Target="slides/slide208.xml" Type="http://schemas.openxmlformats.org/officeDocument/2006/relationships/slide"/>
   <Relationship Id="rId215" Target="slides/slide209.xml" Type="http://schemas.openxmlformats.org/officeDocument/2006/relationships/slide"/>
   <Relationship Id="rId216" Target="slides/slide210.xml" Type="http://schemas.openxmlformats.org/officeDocument/2006/relationships/slide"/>
   <Relationship Id="rId217" Target="slides/slide211.xml" Type="http://schemas.openxmlformats.org/officeDocument/2006/relationships/slide"/>
   <Relationship Id="rId218" Target="slides/slide212.xml" Type="http://schemas.openxmlformats.org/officeDocument/2006/relationships/slide"/>
   <Relationship Id="rId219" Target="slides/slide213.xml" Type="http://schemas.openxmlformats.org/officeDocument/2006/relationships/slide"/>
   <Relationship Id="rId220" Target="slides/slide214.xml" Type="http://schemas.openxmlformats.org/officeDocument/2006/relationships/slide"/>
   <Relationship Id="rId221" Target="slides/slide215.xml" Type="http://schemas.openxmlformats.org/officeDocument/2006/relationships/slide"/>
   <Relationship Id="rId222" Target="slides/slide216.xml" Type="http://schemas.openxmlformats.org/officeDocument/2006/relationships/slide"/>
   <Relationship Id="rId223" Target="slides/slide217.xml" Type="http://schemas.openxmlformats.org/officeDocument/2006/relationships/slide"/>
   <Relationship Id="rId224" Target="slides/slide218.xml" Type="http://schemas.openxmlformats.org/officeDocument/2006/relationships/slide"/>
   <Relationship Id="rId225" Target="slides/slide219.xml" Type="http://schemas.openxmlformats.org/officeDocument/2006/relationships/slide"/>
   <Relationship Id="rId226" Target="slides/slide220.xml" Type="http://schemas.openxmlformats.org/officeDocument/2006/relationships/slide"/>
</Relationships>
</file>

<file path=ppt/notesMasters/_rels/notes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2.xml"/>
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</p:notesStyle>
</p:notesMaster>
</file>

<file path=ppt/notesSlides/_rels/notesSlide25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.xml"/>
<Relationship Id="rId1" Type="http://schemas.openxmlformats.org/officeDocument/2006/relationships/notesMaster" Target="../notesMasters/notesMaster1.xml"/>
</Relationships>

</file>

<file path=ppt/notesSlides/_rels/notesSlide25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.xml"/>
<Relationship Id="rId1" Type="http://schemas.openxmlformats.org/officeDocument/2006/relationships/notesMaster" Target="../notesMasters/notesMaster1.xml"/>
</Relationships>

</file>

<file path=ppt/notesSlides/_rels/notesSlide25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.xml"/>
<Relationship Id="rId1" Type="http://schemas.openxmlformats.org/officeDocument/2006/relationships/notesMaster" Target="../notesMasters/notesMaster1.xml"/>
</Relationships>

</file>

<file path=ppt/notesSlides/_rels/notesSlide25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.xml"/>
<Relationship Id="rId1" Type="http://schemas.openxmlformats.org/officeDocument/2006/relationships/notesMaster" Target="../notesMasters/notesMaster1.xml"/>
</Relationships>

</file>

<file path=ppt/notesSlides/_rels/notesSlide26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.xml"/>
<Relationship Id="rId1" Type="http://schemas.openxmlformats.org/officeDocument/2006/relationships/notesMaster" Target="../notesMasters/notesMaster1.xml"/>
</Relationships>

</file>

<file path=ppt/notesSlides/_rels/notesSlide26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.xml"/>
<Relationship Id="rId1" Type="http://schemas.openxmlformats.org/officeDocument/2006/relationships/notesMaster" Target="../notesMasters/notesMaster1.xml"/>
</Relationships>

</file>

<file path=ppt/notesSlides/_rels/notesSlide26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.xml"/>
<Relationship Id="rId1" Type="http://schemas.openxmlformats.org/officeDocument/2006/relationships/notesMaster" Target="../notesMasters/notesMaster1.xml"/>
</Relationships>

</file>

<file path=ppt/notesSlides/_rels/notesSlide26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.xml"/>
<Relationship Id="rId1" Type="http://schemas.openxmlformats.org/officeDocument/2006/relationships/notesMaster" Target="../notesMasters/notesMaster1.xml"/>
</Relationships>

</file>

<file path=ppt/notesSlides/_rels/notesSlide26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.xml"/>
<Relationship Id="rId1" Type="http://schemas.openxmlformats.org/officeDocument/2006/relationships/notesMaster" Target="../notesMasters/notesMaster1.xml"/>
</Relationships>

</file>

<file path=ppt/notesSlides/_rels/notesSlide26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.xml"/>
<Relationship Id="rId1" Type="http://schemas.openxmlformats.org/officeDocument/2006/relationships/notesMaster" Target="../notesMasters/notesMaster1.xml"/>
</Relationships>

</file>

<file path=ppt/notesSlides/_rels/notesSlide26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.xml"/>
<Relationship Id="rId1" Type="http://schemas.openxmlformats.org/officeDocument/2006/relationships/notesMaster" Target="../notesMasters/notesMaster1.xml"/>
</Relationships>

</file>

<file path=ppt/notesSlides/_rels/notesSlide26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.xml"/>
<Relationship Id="rId1" Type="http://schemas.openxmlformats.org/officeDocument/2006/relationships/notesMaster" Target="../notesMasters/notesMaster1.xml"/>
</Relationships>

</file>

<file path=ppt/notesSlides/_rels/notesSlide26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.xml"/>
<Relationship Id="rId1" Type="http://schemas.openxmlformats.org/officeDocument/2006/relationships/notesMaster" Target="../notesMasters/notesMaster1.xml"/>
</Relationships>

</file>

<file path=ppt/notesSlides/_rels/notesSlide26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.xml"/>
<Relationship Id="rId1" Type="http://schemas.openxmlformats.org/officeDocument/2006/relationships/notesMaster" Target="../notesMasters/notesMaster1.xml"/>
</Relationships>

</file>

<file path=ppt/notesSlides/_rels/notesSlide27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.xml"/>
<Relationship Id="rId1" Type="http://schemas.openxmlformats.org/officeDocument/2006/relationships/notesMaster" Target="../notesMasters/notesMaster1.xml"/>
</Relationships>

</file>

<file path=ppt/notesSlides/_rels/notesSlide27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.xml"/>
<Relationship Id="rId1" Type="http://schemas.openxmlformats.org/officeDocument/2006/relationships/notesMaster" Target="../notesMasters/notesMaster1.xml"/>
</Relationships>

</file>

<file path=ppt/notesSlides/_rels/notesSlide27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.xml"/>
<Relationship Id="rId1" Type="http://schemas.openxmlformats.org/officeDocument/2006/relationships/notesMaster" Target="../notesMasters/notesMaster1.xml"/>
</Relationships>

</file>

<file path=ppt/notesSlides/_rels/notesSlide27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.xml"/>
<Relationship Id="rId1" Type="http://schemas.openxmlformats.org/officeDocument/2006/relationships/notesMaster" Target="../notesMasters/notesMaster1.xml"/>
</Relationships>

</file>

<file path=ppt/notesSlides/_rels/notesSlide27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.xml"/>
<Relationship Id="rId1" Type="http://schemas.openxmlformats.org/officeDocument/2006/relationships/notesMaster" Target="../notesMasters/notesMaster1.xml"/>
</Relationships>

</file>

<file path=ppt/notesSlides/_rels/notesSlide27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.xml"/>
<Relationship Id="rId1" Type="http://schemas.openxmlformats.org/officeDocument/2006/relationships/notesMaster" Target="../notesMasters/notesMaster1.xml"/>
</Relationships>

</file>

<file path=ppt/notesSlides/_rels/notesSlide27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.xml"/>
<Relationship Id="rId1" Type="http://schemas.openxmlformats.org/officeDocument/2006/relationships/notesMaster" Target="../notesMasters/notesMaster1.xml"/>
</Relationships>

</file>

<file path=ppt/notesSlides/_rels/notesSlide27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.xml"/>
<Relationship Id="rId1" Type="http://schemas.openxmlformats.org/officeDocument/2006/relationships/notesMaster" Target="../notesMasters/notesMaster1.xml"/>
</Relationships>

</file>

<file path=ppt/notesSlides/_rels/notesSlide27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3.xml"/>
<Relationship Id="rId1" Type="http://schemas.openxmlformats.org/officeDocument/2006/relationships/notesMaster" Target="../notesMasters/notesMaster1.xml"/>
</Relationships>

</file>

<file path=ppt/notesSlides/_rels/notesSlide27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4.xml"/>
<Relationship Id="rId1" Type="http://schemas.openxmlformats.org/officeDocument/2006/relationships/notesMaster" Target="../notesMasters/notesMaster1.xml"/>
</Relationships>

</file>

<file path=ppt/notesSlides/_rels/notesSlide28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5.xml"/>
<Relationship Id="rId1" Type="http://schemas.openxmlformats.org/officeDocument/2006/relationships/notesMaster" Target="../notesMasters/notesMaster1.xml"/>
</Relationships>

</file>

<file path=ppt/notesSlides/_rels/notesSlide28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6.xml"/>
<Relationship Id="rId1" Type="http://schemas.openxmlformats.org/officeDocument/2006/relationships/notesMaster" Target="../notesMasters/notesMaster1.xml"/>
</Relationships>

</file>

<file path=ppt/notesSlides/_rels/notesSlide28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7.xml"/>
<Relationship Id="rId1" Type="http://schemas.openxmlformats.org/officeDocument/2006/relationships/notesMaster" Target="../notesMasters/notesMaster1.xml"/>
</Relationships>

</file>

<file path=ppt/notesSlides/_rels/notesSlide28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8.xml"/>
<Relationship Id="rId1" Type="http://schemas.openxmlformats.org/officeDocument/2006/relationships/notesMaster" Target="../notesMasters/notesMaster1.xml"/>
</Relationships>

</file>

<file path=ppt/notesSlides/_rels/notesSlide28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9.xml"/>
<Relationship Id="rId1" Type="http://schemas.openxmlformats.org/officeDocument/2006/relationships/notesMaster" Target="../notesMasters/notesMaster1.xml"/>
</Relationships>

</file>

<file path=ppt/notesSlides/_rels/notesSlide28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0.xml"/>
<Relationship Id="rId1" Type="http://schemas.openxmlformats.org/officeDocument/2006/relationships/notesMaster" Target="../notesMasters/notesMaster1.xml"/>
</Relationships>

</file>

<file path=ppt/notesSlides/_rels/notesSlide28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1.xml"/>
<Relationship Id="rId1" Type="http://schemas.openxmlformats.org/officeDocument/2006/relationships/notesMaster" Target="../notesMasters/notesMaster1.xml"/>
</Relationships>

</file>

<file path=ppt/notesSlides/_rels/notesSlide28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2.xml"/>
<Relationship Id="rId1" Type="http://schemas.openxmlformats.org/officeDocument/2006/relationships/notesMaster" Target="../notesMasters/notesMaster1.xml"/>
</Relationships>

</file>

<file path=ppt/notesSlides/_rels/notesSlide28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3.xml"/>
<Relationship Id="rId1" Type="http://schemas.openxmlformats.org/officeDocument/2006/relationships/notesMaster" Target="../notesMasters/notesMaster1.xml"/>
</Relationships>

</file>

<file path=ppt/notesSlides/_rels/notesSlide28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4.xml"/>
<Relationship Id="rId1" Type="http://schemas.openxmlformats.org/officeDocument/2006/relationships/notesMaster" Target="../notesMasters/notesMaster1.xml"/>
</Relationships>

</file>

<file path=ppt/notesSlides/_rels/notesSlide29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5.xml"/>
<Relationship Id="rId1" Type="http://schemas.openxmlformats.org/officeDocument/2006/relationships/notesMaster" Target="../notesMasters/notesMaster1.xml"/>
</Relationships>

</file>

<file path=ppt/notesSlides/_rels/notesSlide29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6.xml"/>
<Relationship Id="rId1" Type="http://schemas.openxmlformats.org/officeDocument/2006/relationships/notesMaster" Target="../notesMasters/notesMaster1.xml"/>
</Relationships>

</file>

<file path=ppt/notesSlides/_rels/notesSlide29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7.xml"/>
<Relationship Id="rId1" Type="http://schemas.openxmlformats.org/officeDocument/2006/relationships/notesMaster" Target="../notesMasters/notesMaster1.xml"/>
</Relationships>

</file>

<file path=ppt/notesSlides/_rels/notesSlide29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8.xml"/>
<Relationship Id="rId1" Type="http://schemas.openxmlformats.org/officeDocument/2006/relationships/notesMaster" Target="../notesMasters/notesMaster1.xml"/>
</Relationships>

</file>

<file path=ppt/notesSlides/_rels/notesSlide29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39.xml"/>
<Relationship Id="rId1" Type="http://schemas.openxmlformats.org/officeDocument/2006/relationships/notesMaster" Target="../notesMasters/notesMaster1.xml"/>
</Relationships>

</file>

<file path=ppt/notesSlides/_rels/notesSlide29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0.xml"/>
<Relationship Id="rId1" Type="http://schemas.openxmlformats.org/officeDocument/2006/relationships/notesMaster" Target="../notesMasters/notesMaster1.xml"/>
</Relationships>

</file>

<file path=ppt/notesSlides/_rels/notesSlide29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1.xml"/>
<Relationship Id="rId1" Type="http://schemas.openxmlformats.org/officeDocument/2006/relationships/notesMaster" Target="../notesMasters/notesMaster1.xml"/>
</Relationships>

</file>

<file path=ppt/notesSlides/_rels/notesSlide29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2.xml"/>
<Relationship Id="rId1" Type="http://schemas.openxmlformats.org/officeDocument/2006/relationships/notesMaster" Target="../notesMasters/notesMaster1.xml"/>
</Relationships>

</file>

<file path=ppt/notesSlides/_rels/notesSlide29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3.xml"/>
<Relationship Id="rId1" Type="http://schemas.openxmlformats.org/officeDocument/2006/relationships/notesMaster" Target="../notesMasters/notesMaster1.xml"/>
</Relationships>

</file>

<file path=ppt/notesSlides/_rels/notesSlide29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4.xml"/>
<Relationship Id="rId1" Type="http://schemas.openxmlformats.org/officeDocument/2006/relationships/notesMaster" Target="../notesMasters/notesMaster1.xml"/>
</Relationships>

</file>

<file path=ppt/notesSlides/_rels/notesSlide30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5.xml"/>
<Relationship Id="rId1" Type="http://schemas.openxmlformats.org/officeDocument/2006/relationships/notesMaster" Target="../notesMasters/notesMaster1.xml"/>
</Relationships>

</file>

<file path=ppt/notesSlides/_rels/notesSlide30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6.xml"/>
<Relationship Id="rId1" Type="http://schemas.openxmlformats.org/officeDocument/2006/relationships/notesMaster" Target="../notesMasters/notesMaster1.xml"/>
</Relationships>

</file>

<file path=ppt/notesSlides/_rels/notesSlide30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7.xml"/>
<Relationship Id="rId1" Type="http://schemas.openxmlformats.org/officeDocument/2006/relationships/notesMaster" Target="../notesMasters/notesMaster1.xml"/>
</Relationships>

</file>

<file path=ppt/notesSlides/_rels/notesSlide30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8.xml"/>
<Relationship Id="rId1" Type="http://schemas.openxmlformats.org/officeDocument/2006/relationships/notesMaster" Target="../notesMasters/notesMaster1.xml"/>
</Relationships>

</file>

<file path=ppt/notesSlides/_rels/notesSlide30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49.xml"/>
<Relationship Id="rId1" Type="http://schemas.openxmlformats.org/officeDocument/2006/relationships/notesMaster" Target="../notesMasters/notesMaster1.xml"/>
</Relationships>

</file>

<file path=ppt/notesSlides/_rels/notesSlide30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0.xml"/>
<Relationship Id="rId1" Type="http://schemas.openxmlformats.org/officeDocument/2006/relationships/notesMaster" Target="../notesMasters/notesMaster1.xml"/>
</Relationships>

</file>

<file path=ppt/notesSlides/_rels/notesSlide30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1.xml"/>
<Relationship Id="rId1" Type="http://schemas.openxmlformats.org/officeDocument/2006/relationships/notesMaster" Target="../notesMasters/notesMaster1.xml"/>
</Relationships>

</file>

<file path=ppt/notesSlides/_rels/notesSlide30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2.xml"/>
<Relationship Id="rId1" Type="http://schemas.openxmlformats.org/officeDocument/2006/relationships/notesMaster" Target="../notesMasters/notesMaster1.xml"/>
</Relationships>

</file>

<file path=ppt/notesSlides/_rels/notesSlide30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3.xml"/>
<Relationship Id="rId1" Type="http://schemas.openxmlformats.org/officeDocument/2006/relationships/notesMaster" Target="../notesMasters/notesMaster1.xml"/>
</Relationships>

</file>

<file path=ppt/notesSlides/_rels/notesSlide30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4.xml"/>
<Relationship Id="rId1" Type="http://schemas.openxmlformats.org/officeDocument/2006/relationships/notesMaster" Target="../notesMasters/notesMaster1.xml"/>
</Relationships>

</file>

<file path=ppt/notesSlides/_rels/notesSlide31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5.xml"/>
<Relationship Id="rId1" Type="http://schemas.openxmlformats.org/officeDocument/2006/relationships/notesMaster" Target="../notesMasters/notesMaster1.xml"/>
</Relationships>

</file>

<file path=ppt/notesSlides/_rels/notesSlide31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6.xml"/>
<Relationship Id="rId1" Type="http://schemas.openxmlformats.org/officeDocument/2006/relationships/notesMaster" Target="../notesMasters/notesMaster1.xml"/>
</Relationships>

</file>

<file path=ppt/notesSlides/_rels/notesSlide31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7.xml"/>
<Relationship Id="rId1" Type="http://schemas.openxmlformats.org/officeDocument/2006/relationships/notesMaster" Target="../notesMasters/notesMaster1.xml"/>
</Relationships>

</file>

<file path=ppt/notesSlides/_rels/notesSlide31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8.xml"/>
<Relationship Id="rId1" Type="http://schemas.openxmlformats.org/officeDocument/2006/relationships/notesMaster" Target="../notesMasters/notesMaster1.xml"/>
</Relationships>

</file>

<file path=ppt/notesSlides/_rels/notesSlide31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59.xml"/>
<Relationship Id="rId1" Type="http://schemas.openxmlformats.org/officeDocument/2006/relationships/notesMaster" Target="../notesMasters/notesMaster1.xml"/>
</Relationships>

</file>

<file path=ppt/notesSlides/_rels/notesSlide31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0.xml"/>
<Relationship Id="rId1" Type="http://schemas.openxmlformats.org/officeDocument/2006/relationships/notesMaster" Target="../notesMasters/notesMaster1.xml"/>
</Relationships>

</file>

<file path=ppt/notesSlides/_rels/notesSlide31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1.xml"/>
<Relationship Id="rId1" Type="http://schemas.openxmlformats.org/officeDocument/2006/relationships/notesMaster" Target="../notesMasters/notesMaster1.xml"/>
</Relationships>

</file>

<file path=ppt/notesSlides/_rels/notesSlide31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2.xml"/>
<Relationship Id="rId1" Type="http://schemas.openxmlformats.org/officeDocument/2006/relationships/notesMaster" Target="../notesMasters/notesMaster1.xml"/>
</Relationships>

</file>

<file path=ppt/notesSlides/_rels/notesSlide31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3.xml"/>
<Relationship Id="rId1" Type="http://schemas.openxmlformats.org/officeDocument/2006/relationships/notesMaster" Target="../notesMasters/notesMaster1.xml"/>
</Relationships>

</file>

<file path=ppt/notesSlides/_rels/notesSlide31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4.xml"/>
<Relationship Id="rId1" Type="http://schemas.openxmlformats.org/officeDocument/2006/relationships/notesMaster" Target="../notesMasters/notesMaster1.xml"/>
</Relationships>

</file>

<file path=ppt/notesSlides/_rels/notesSlide32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5.xml"/>
<Relationship Id="rId1" Type="http://schemas.openxmlformats.org/officeDocument/2006/relationships/notesMaster" Target="../notesMasters/notesMaster1.xml"/>
</Relationships>

</file>

<file path=ppt/notesSlides/_rels/notesSlide32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6.xml"/>
<Relationship Id="rId1" Type="http://schemas.openxmlformats.org/officeDocument/2006/relationships/notesMaster" Target="../notesMasters/notesMaster1.xml"/>
</Relationships>

</file>

<file path=ppt/notesSlides/_rels/notesSlide32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7.xml"/>
<Relationship Id="rId1" Type="http://schemas.openxmlformats.org/officeDocument/2006/relationships/notesMaster" Target="../notesMasters/notesMaster1.xml"/>
</Relationships>

</file>

<file path=ppt/notesSlides/_rels/notesSlide32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8.xml"/>
<Relationship Id="rId1" Type="http://schemas.openxmlformats.org/officeDocument/2006/relationships/notesMaster" Target="../notesMasters/notesMaster1.xml"/>
</Relationships>

</file>

<file path=ppt/notesSlides/_rels/notesSlide32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69.xml"/>
<Relationship Id="rId1" Type="http://schemas.openxmlformats.org/officeDocument/2006/relationships/notesMaster" Target="../notesMasters/notesMaster1.xml"/>
</Relationships>

</file>

<file path=ppt/notesSlides/_rels/notesSlide32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0.xml"/>
<Relationship Id="rId1" Type="http://schemas.openxmlformats.org/officeDocument/2006/relationships/notesMaster" Target="../notesMasters/notesMaster1.xml"/>
</Relationships>

</file>

<file path=ppt/notesSlides/_rels/notesSlide32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1.xml"/>
<Relationship Id="rId1" Type="http://schemas.openxmlformats.org/officeDocument/2006/relationships/notesMaster" Target="../notesMasters/notesMaster1.xml"/>
</Relationships>

</file>

<file path=ppt/notesSlides/_rels/notesSlide32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2.xml"/>
<Relationship Id="rId1" Type="http://schemas.openxmlformats.org/officeDocument/2006/relationships/notesMaster" Target="../notesMasters/notesMaster1.xml"/>
</Relationships>

</file>

<file path=ppt/notesSlides/_rels/notesSlide32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3.xml"/>
<Relationship Id="rId1" Type="http://schemas.openxmlformats.org/officeDocument/2006/relationships/notesMaster" Target="../notesMasters/notesMaster1.xml"/>
</Relationships>

</file>

<file path=ppt/notesSlides/_rels/notesSlide32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4.xml"/>
<Relationship Id="rId1" Type="http://schemas.openxmlformats.org/officeDocument/2006/relationships/notesMaster" Target="../notesMasters/notesMaster1.xml"/>
</Relationships>

</file>

<file path=ppt/notesSlides/_rels/notesSlide33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5.xml"/>
<Relationship Id="rId1" Type="http://schemas.openxmlformats.org/officeDocument/2006/relationships/notesMaster" Target="../notesMasters/notesMaster1.xml"/>
</Relationships>

</file>

<file path=ppt/notesSlides/_rels/notesSlide33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6.xml"/>
<Relationship Id="rId1" Type="http://schemas.openxmlformats.org/officeDocument/2006/relationships/notesMaster" Target="../notesMasters/notesMaster1.xml"/>
</Relationships>

</file>

<file path=ppt/notesSlides/_rels/notesSlide33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7.xml"/>
<Relationship Id="rId1" Type="http://schemas.openxmlformats.org/officeDocument/2006/relationships/notesMaster" Target="../notesMasters/notesMaster1.xml"/>
</Relationships>

</file>

<file path=ppt/notesSlides/_rels/notesSlide33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8.xml"/>
<Relationship Id="rId1" Type="http://schemas.openxmlformats.org/officeDocument/2006/relationships/notesMaster" Target="../notesMasters/notesMaster1.xml"/>
</Relationships>

</file>

<file path=ppt/notesSlides/_rels/notesSlide33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79.xml"/>
<Relationship Id="rId1" Type="http://schemas.openxmlformats.org/officeDocument/2006/relationships/notesMaster" Target="../notesMasters/notesMaster1.xml"/>
</Relationships>

</file>

<file path=ppt/notesSlides/_rels/notesSlide33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0.xml"/>
<Relationship Id="rId1" Type="http://schemas.openxmlformats.org/officeDocument/2006/relationships/notesMaster" Target="../notesMasters/notesMaster1.xml"/>
</Relationships>

</file>

<file path=ppt/notesSlides/_rels/notesSlide33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1.xml"/>
<Relationship Id="rId1" Type="http://schemas.openxmlformats.org/officeDocument/2006/relationships/notesMaster" Target="../notesMasters/notesMaster1.xml"/>
</Relationships>

</file>

<file path=ppt/notesSlides/_rels/notesSlide33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2.xml"/>
<Relationship Id="rId1" Type="http://schemas.openxmlformats.org/officeDocument/2006/relationships/notesMaster" Target="../notesMasters/notesMaster1.xml"/>
</Relationships>

</file>

<file path=ppt/notesSlides/_rels/notesSlide33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3.xml"/>
<Relationship Id="rId1" Type="http://schemas.openxmlformats.org/officeDocument/2006/relationships/notesMaster" Target="../notesMasters/notesMaster1.xml"/>
</Relationships>

</file>

<file path=ppt/notesSlides/_rels/notesSlide33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4.xml"/>
<Relationship Id="rId1" Type="http://schemas.openxmlformats.org/officeDocument/2006/relationships/notesMaster" Target="../notesMasters/notesMaster1.xml"/>
</Relationships>

</file>

<file path=ppt/notesSlides/_rels/notesSlide34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5.xml"/>
<Relationship Id="rId1" Type="http://schemas.openxmlformats.org/officeDocument/2006/relationships/notesMaster" Target="../notesMasters/notesMaster1.xml"/>
</Relationships>

</file>

<file path=ppt/notesSlides/_rels/notesSlide34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6.xml"/>
<Relationship Id="rId1" Type="http://schemas.openxmlformats.org/officeDocument/2006/relationships/notesMaster" Target="../notesMasters/notesMaster1.xml"/>
</Relationships>

</file>

<file path=ppt/notesSlides/_rels/notesSlide34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7.xml"/>
<Relationship Id="rId1" Type="http://schemas.openxmlformats.org/officeDocument/2006/relationships/notesMaster" Target="../notesMasters/notesMaster1.xml"/>
</Relationships>

</file>

<file path=ppt/notesSlides/_rels/notesSlide34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8.xml"/>
<Relationship Id="rId1" Type="http://schemas.openxmlformats.org/officeDocument/2006/relationships/notesMaster" Target="../notesMasters/notesMaster1.xml"/>
</Relationships>

</file>

<file path=ppt/notesSlides/_rels/notesSlide34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89.xml"/>
<Relationship Id="rId1" Type="http://schemas.openxmlformats.org/officeDocument/2006/relationships/notesMaster" Target="../notesMasters/notesMaster1.xml"/>
</Relationships>

</file>

<file path=ppt/notesSlides/_rels/notesSlide34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0.xml"/>
<Relationship Id="rId1" Type="http://schemas.openxmlformats.org/officeDocument/2006/relationships/notesMaster" Target="../notesMasters/notesMaster1.xml"/>
</Relationships>

</file>

<file path=ppt/notesSlides/_rels/notesSlide34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1.xml"/>
<Relationship Id="rId1" Type="http://schemas.openxmlformats.org/officeDocument/2006/relationships/notesMaster" Target="../notesMasters/notesMaster1.xml"/>
</Relationships>

</file>

<file path=ppt/notesSlides/_rels/notesSlide34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2.xml"/>
<Relationship Id="rId1" Type="http://schemas.openxmlformats.org/officeDocument/2006/relationships/notesMaster" Target="../notesMasters/notesMaster1.xml"/>
</Relationships>

</file>

<file path=ppt/notesSlides/_rels/notesSlide34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3.xml"/>
<Relationship Id="rId1" Type="http://schemas.openxmlformats.org/officeDocument/2006/relationships/notesMaster" Target="../notesMasters/notesMaster1.xml"/>
</Relationships>

</file>

<file path=ppt/notesSlides/_rels/notesSlide34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4.xml"/>
<Relationship Id="rId1" Type="http://schemas.openxmlformats.org/officeDocument/2006/relationships/notesMaster" Target="../notesMasters/notesMaster1.xml"/>
</Relationships>

</file>

<file path=ppt/notesSlides/_rels/notesSlide35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5.xml"/>
<Relationship Id="rId1" Type="http://schemas.openxmlformats.org/officeDocument/2006/relationships/notesMaster" Target="../notesMasters/notesMaster1.xml"/>
</Relationships>

</file>

<file path=ppt/notesSlides/_rels/notesSlide35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6.xml"/>
<Relationship Id="rId1" Type="http://schemas.openxmlformats.org/officeDocument/2006/relationships/notesMaster" Target="../notesMasters/notesMaster1.xml"/>
</Relationships>

</file>

<file path=ppt/notesSlides/_rels/notesSlide35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7.xml"/>
<Relationship Id="rId1" Type="http://schemas.openxmlformats.org/officeDocument/2006/relationships/notesMaster" Target="../notesMasters/notesMaster1.xml"/>
</Relationships>

</file>

<file path=ppt/notesSlides/_rels/notesSlide35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8.xml"/>
<Relationship Id="rId1" Type="http://schemas.openxmlformats.org/officeDocument/2006/relationships/notesMaster" Target="../notesMasters/notesMaster1.xml"/>
</Relationships>

</file>

<file path=ppt/notesSlides/_rels/notesSlide35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99.xml"/>
<Relationship Id="rId1" Type="http://schemas.openxmlformats.org/officeDocument/2006/relationships/notesMaster" Target="../notesMasters/notesMaster1.xml"/>
</Relationships>

</file>

<file path=ppt/notesSlides/_rels/notesSlide35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0.xml"/>
<Relationship Id="rId1" Type="http://schemas.openxmlformats.org/officeDocument/2006/relationships/notesMaster" Target="../notesMasters/notesMaster1.xml"/>
</Relationships>

</file>

<file path=ppt/notesSlides/_rels/notesSlide35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1.xml"/>
<Relationship Id="rId1" Type="http://schemas.openxmlformats.org/officeDocument/2006/relationships/notesMaster" Target="../notesMasters/notesMaster1.xml"/>
</Relationships>

</file>

<file path=ppt/notesSlides/_rels/notesSlide35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2.xml"/>
<Relationship Id="rId1" Type="http://schemas.openxmlformats.org/officeDocument/2006/relationships/notesMaster" Target="../notesMasters/notesMaster1.xml"/>
</Relationships>

</file>

<file path=ppt/notesSlides/_rels/notesSlide35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3.xml"/>
<Relationship Id="rId1" Type="http://schemas.openxmlformats.org/officeDocument/2006/relationships/notesMaster" Target="../notesMasters/notesMaster1.xml"/>
</Relationships>

</file>

<file path=ppt/notesSlides/_rels/notesSlide35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4.xml"/>
<Relationship Id="rId1" Type="http://schemas.openxmlformats.org/officeDocument/2006/relationships/notesMaster" Target="../notesMasters/notesMaster1.xml"/>
</Relationships>

</file>

<file path=ppt/notesSlides/_rels/notesSlide36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5.xml"/>
<Relationship Id="rId1" Type="http://schemas.openxmlformats.org/officeDocument/2006/relationships/notesMaster" Target="../notesMasters/notesMaster1.xml"/>
</Relationships>

</file>

<file path=ppt/notesSlides/_rels/notesSlide36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6.xml"/>
<Relationship Id="rId1" Type="http://schemas.openxmlformats.org/officeDocument/2006/relationships/notesMaster" Target="../notesMasters/notesMaster1.xml"/>
</Relationships>

</file>

<file path=ppt/notesSlides/_rels/notesSlide36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7.xml"/>
<Relationship Id="rId1" Type="http://schemas.openxmlformats.org/officeDocument/2006/relationships/notesMaster" Target="../notesMasters/notesMaster1.xml"/>
</Relationships>

</file>

<file path=ppt/notesSlides/_rels/notesSlide36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8.xml"/>
<Relationship Id="rId1" Type="http://schemas.openxmlformats.org/officeDocument/2006/relationships/notesMaster" Target="../notesMasters/notesMaster1.xml"/>
</Relationships>

</file>

<file path=ppt/notesSlides/_rels/notesSlide36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09.xml"/>
<Relationship Id="rId1" Type="http://schemas.openxmlformats.org/officeDocument/2006/relationships/notesMaster" Target="../notesMasters/notesMaster1.xml"/>
</Relationships>

</file>

<file path=ppt/notesSlides/_rels/notesSlide36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0.xml"/>
<Relationship Id="rId1" Type="http://schemas.openxmlformats.org/officeDocument/2006/relationships/notesMaster" Target="../notesMasters/notesMaster1.xml"/>
</Relationships>

</file>

<file path=ppt/notesSlides/_rels/notesSlide36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1.xml"/>
<Relationship Id="rId1" Type="http://schemas.openxmlformats.org/officeDocument/2006/relationships/notesMaster" Target="../notesMasters/notesMaster1.xml"/>
</Relationships>

</file>

<file path=ppt/notesSlides/_rels/notesSlide36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2.xml"/>
<Relationship Id="rId1" Type="http://schemas.openxmlformats.org/officeDocument/2006/relationships/notesMaster" Target="../notesMasters/notesMaster1.xml"/>
</Relationships>

</file>

<file path=ppt/notesSlides/_rels/notesSlide36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3.xml"/>
<Relationship Id="rId1" Type="http://schemas.openxmlformats.org/officeDocument/2006/relationships/notesMaster" Target="../notesMasters/notesMaster1.xml"/>
</Relationships>

</file>

<file path=ppt/notesSlides/_rels/notesSlide36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4.xml"/>
<Relationship Id="rId1" Type="http://schemas.openxmlformats.org/officeDocument/2006/relationships/notesMaster" Target="../notesMasters/notesMaster1.xml"/>
</Relationships>

</file>

<file path=ppt/notesSlides/_rels/notesSlide37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5.xml"/>
<Relationship Id="rId1" Type="http://schemas.openxmlformats.org/officeDocument/2006/relationships/notesMaster" Target="../notesMasters/notesMaster1.xml"/>
</Relationships>

</file>

<file path=ppt/notesSlides/_rels/notesSlide37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6.xml"/>
<Relationship Id="rId1" Type="http://schemas.openxmlformats.org/officeDocument/2006/relationships/notesMaster" Target="../notesMasters/notesMaster1.xml"/>
</Relationships>

</file>

<file path=ppt/notesSlides/_rels/notesSlide37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7.xml"/>
<Relationship Id="rId1" Type="http://schemas.openxmlformats.org/officeDocument/2006/relationships/notesMaster" Target="../notesMasters/notesMaster1.xml"/>
</Relationships>

</file>

<file path=ppt/notesSlides/_rels/notesSlide37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8.xml"/>
<Relationship Id="rId1" Type="http://schemas.openxmlformats.org/officeDocument/2006/relationships/notesMaster" Target="../notesMasters/notesMaster1.xml"/>
</Relationships>

</file>

<file path=ppt/notesSlides/_rels/notesSlide37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19.xml"/>
<Relationship Id="rId1" Type="http://schemas.openxmlformats.org/officeDocument/2006/relationships/notesMaster" Target="../notesMasters/notesMaster1.xml"/>
</Relationships>

</file>

<file path=ppt/notesSlides/_rels/notesSlide37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0.xml"/>
<Relationship Id="rId1" Type="http://schemas.openxmlformats.org/officeDocument/2006/relationships/notesMaster" Target="../notesMasters/notesMaster1.xml"/>
</Relationships>

</file>

<file path=ppt/notesSlides/_rels/notesSlide37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1.xml"/>
<Relationship Id="rId1" Type="http://schemas.openxmlformats.org/officeDocument/2006/relationships/notesMaster" Target="../notesMasters/notesMaster1.xml"/>
</Relationships>

</file>

<file path=ppt/notesSlides/_rels/notesSlide37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2.xml"/>
<Relationship Id="rId1" Type="http://schemas.openxmlformats.org/officeDocument/2006/relationships/notesMaster" Target="../notesMasters/notesMaster1.xml"/>
</Relationships>

</file>

<file path=ppt/notesSlides/_rels/notesSlide37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3.xml"/>
<Relationship Id="rId1" Type="http://schemas.openxmlformats.org/officeDocument/2006/relationships/notesMaster" Target="../notesMasters/notesMaster1.xml"/>
</Relationships>

</file>

<file path=ppt/notesSlides/_rels/notesSlide37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4.xml"/>
<Relationship Id="rId1" Type="http://schemas.openxmlformats.org/officeDocument/2006/relationships/notesMaster" Target="../notesMasters/notesMaster1.xml"/>
</Relationships>

</file>

<file path=ppt/notesSlides/_rels/notesSlide38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5.xml"/>
<Relationship Id="rId1" Type="http://schemas.openxmlformats.org/officeDocument/2006/relationships/notesMaster" Target="../notesMasters/notesMaster1.xml"/>
</Relationships>

</file>

<file path=ppt/notesSlides/_rels/notesSlide38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6.xml"/>
<Relationship Id="rId1" Type="http://schemas.openxmlformats.org/officeDocument/2006/relationships/notesMaster" Target="../notesMasters/notesMaster1.xml"/>
</Relationships>

</file>

<file path=ppt/notesSlides/_rels/notesSlide38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7.xml"/>
<Relationship Id="rId1" Type="http://schemas.openxmlformats.org/officeDocument/2006/relationships/notesMaster" Target="../notesMasters/notesMaster1.xml"/>
</Relationships>

</file>

<file path=ppt/notesSlides/_rels/notesSlide38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8.xml"/>
<Relationship Id="rId1" Type="http://schemas.openxmlformats.org/officeDocument/2006/relationships/notesMaster" Target="../notesMasters/notesMaster1.xml"/>
</Relationships>

</file>

<file path=ppt/notesSlides/_rels/notesSlide38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29.xml"/>
<Relationship Id="rId1" Type="http://schemas.openxmlformats.org/officeDocument/2006/relationships/notesMaster" Target="../notesMasters/notesMaster1.xml"/>
</Relationships>

</file>

<file path=ppt/notesSlides/_rels/notesSlide38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0.xml"/>
<Relationship Id="rId1" Type="http://schemas.openxmlformats.org/officeDocument/2006/relationships/notesMaster" Target="../notesMasters/notesMaster1.xml"/>
</Relationships>

</file>

<file path=ppt/notesSlides/_rels/notesSlide38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1.xml"/>
<Relationship Id="rId1" Type="http://schemas.openxmlformats.org/officeDocument/2006/relationships/notesMaster" Target="../notesMasters/notesMaster1.xml"/>
</Relationships>

</file>

<file path=ppt/notesSlides/_rels/notesSlide38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2.xml"/>
<Relationship Id="rId1" Type="http://schemas.openxmlformats.org/officeDocument/2006/relationships/notesMaster" Target="../notesMasters/notesMaster1.xml"/>
</Relationships>

</file>

<file path=ppt/notesSlides/_rels/notesSlide38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3.xml"/>
<Relationship Id="rId1" Type="http://schemas.openxmlformats.org/officeDocument/2006/relationships/notesMaster" Target="../notesMasters/notesMaster1.xml"/>
</Relationships>

</file>

<file path=ppt/notesSlides/_rels/notesSlide38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4.xml"/>
<Relationship Id="rId1" Type="http://schemas.openxmlformats.org/officeDocument/2006/relationships/notesMaster" Target="../notesMasters/notesMaster1.xml"/>
</Relationships>

</file>

<file path=ppt/notesSlides/_rels/notesSlide39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5.xml"/>
<Relationship Id="rId1" Type="http://schemas.openxmlformats.org/officeDocument/2006/relationships/notesMaster" Target="../notesMasters/notesMaster1.xml"/>
</Relationships>

</file>

<file path=ppt/notesSlides/_rels/notesSlide39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6.xml"/>
<Relationship Id="rId1" Type="http://schemas.openxmlformats.org/officeDocument/2006/relationships/notesMaster" Target="../notesMasters/notesMaster1.xml"/>
</Relationships>

</file>

<file path=ppt/notesSlides/_rels/notesSlide39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7.xml"/>
<Relationship Id="rId1" Type="http://schemas.openxmlformats.org/officeDocument/2006/relationships/notesMaster" Target="../notesMasters/notesMaster1.xml"/>
</Relationships>

</file>

<file path=ppt/notesSlides/_rels/notesSlide39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8.xml"/>
<Relationship Id="rId1" Type="http://schemas.openxmlformats.org/officeDocument/2006/relationships/notesMaster" Target="../notesMasters/notesMaster1.xml"/>
</Relationships>

</file>

<file path=ppt/notesSlides/_rels/notesSlide39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39.xml"/>
<Relationship Id="rId1" Type="http://schemas.openxmlformats.org/officeDocument/2006/relationships/notesMaster" Target="../notesMasters/notesMaster1.xml"/>
</Relationships>

</file>

<file path=ppt/notesSlides/_rels/notesSlide39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0.xml"/>
<Relationship Id="rId1" Type="http://schemas.openxmlformats.org/officeDocument/2006/relationships/notesMaster" Target="../notesMasters/notesMaster1.xml"/>
</Relationships>

</file>

<file path=ppt/notesSlides/_rels/notesSlide39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1.xml"/>
<Relationship Id="rId1" Type="http://schemas.openxmlformats.org/officeDocument/2006/relationships/notesMaster" Target="../notesMasters/notesMaster1.xml"/>
</Relationships>

</file>

<file path=ppt/notesSlides/_rels/notesSlide39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2.xml"/>
<Relationship Id="rId1" Type="http://schemas.openxmlformats.org/officeDocument/2006/relationships/notesMaster" Target="../notesMasters/notesMaster1.xml"/>
</Relationships>

</file>

<file path=ppt/notesSlides/_rels/notesSlide39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3.xml"/>
<Relationship Id="rId1" Type="http://schemas.openxmlformats.org/officeDocument/2006/relationships/notesMaster" Target="../notesMasters/notesMaster1.xml"/>
</Relationships>

</file>

<file path=ppt/notesSlides/_rels/notesSlide39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4.xml"/>
<Relationship Id="rId1" Type="http://schemas.openxmlformats.org/officeDocument/2006/relationships/notesMaster" Target="../notesMasters/notesMaster1.xml"/>
</Relationships>

</file>

<file path=ppt/notesSlides/_rels/notesSlide40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5.xml"/>
<Relationship Id="rId1" Type="http://schemas.openxmlformats.org/officeDocument/2006/relationships/notesMaster" Target="../notesMasters/notesMaster1.xml"/>
</Relationships>

</file>

<file path=ppt/notesSlides/_rels/notesSlide40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6.xml"/>
<Relationship Id="rId1" Type="http://schemas.openxmlformats.org/officeDocument/2006/relationships/notesMaster" Target="../notesMasters/notesMaster1.xml"/>
</Relationships>

</file>

<file path=ppt/notesSlides/_rels/notesSlide40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7.xml"/>
<Relationship Id="rId1" Type="http://schemas.openxmlformats.org/officeDocument/2006/relationships/notesMaster" Target="../notesMasters/notesMaster1.xml"/>
</Relationships>

</file>

<file path=ppt/notesSlides/_rels/notesSlide40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8.xml"/>
<Relationship Id="rId1" Type="http://schemas.openxmlformats.org/officeDocument/2006/relationships/notesMaster" Target="../notesMasters/notesMaster1.xml"/>
</Relationships>

</file>

<file path=ppt/notesSlides/_rels/notesSlide40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49.xml"/>
<Relationship Id="rId1" Type="http://schemas.openxmlformats.org/officeDocument/2006/relationships/notesMaster" Target="../notesMasters/notesMaster1.xml"/>
</Relationships>

</file>

<file path=ppt/notesSlides/_rels/notesSlide40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0.xml"/>
<Relationship Id="rId1" Type="http://schemas.openxmlformats.org/officeDocument/2006/relationships/notesMaster" Target="../notesMasters/notesMaster1.xml"/>
</Relationships>

</file>

<file path=ppt/notesSlides/_rels/notesSlide40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1.xml"/>
<Relationship Id="rId1" Type="http://schemas.openxmlformats.org/officeDocument/2006/relationships/notesMaster" Target="../notesMasters/notesMaster1.xml"/>
</Relationships>

</file>

<file path=ppt/notesSlides/_rels/notesSlide40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2.xml"/>
<Relationship Id="rId1" Type="http://schemas.openxmlformats.org/officeDocument/2006/relationships/notesMaster" Target="../notesMasters/notesMaster1.xml"/>
</Relationships>

</file>

<file path=ppt/notesSlides/_rels/notesSlide40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3.xml"/>
<Relationship Id="rId1" Type="http://schemas.openxmlformats.org/officeDocument/2006/relationships/notesMaster" Target="../notesMasters/notesMaster1.xml"/>
</Relationships>

</file>

<file path=ppt/notesSlides/_rels/notesSlide40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4.xml"/>
<Relationship Id="rId1" Type="http://schemas.openxmlformats.org/officeDocument/2006/relationships/notesMaster" Target="../notesMasters/notesMaster1.xml"/>
</Relationships>

</file>

<file path=ppt/notesSlides/_rels/notesSlide41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5.xml"/>
<Relationship Id="rId1" Type="http://schemas.openxmlformats.org/officeDocument/2006/relationships/notesMaster" Target="../notesMasters/notesMaster1.xml"/>
</Relationships>

</file>

<file path=ppt/notesSlides/_rels/notesSlide41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6.xml"/>
<Relationship Id="rId1" Type="http://schemas.openxmlformats.org/officeDocument/2006/relationships/notesMaster" Target="../notesMasters/notesMaster1.xml"/>
</Relationships>

</file>

<file path=ppt/notesSlides/_rels/notesSlide41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7.xml"/>
<Relationship Id="rId1" Type="http://schemas.openxmlformats.org/officeDocument/2006/relationships/notesMaster" Target="../notesMasters/notesMaster1.xml"/>
</Relationships>

</file>

<file path=ppt/notesSlides/_rels/notesSlide41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8.xml"/>
<Relationship Id="rId1" Type="http://schemas.openxmlformats.org/officeDocument/2006/relationships/notesMaster" Target="../notesMasters/notesMaster1.xml"/>
</Relationships>

</file>

<file path=ppt/notesSlides/_rels/notesSlide41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59.xml"/>
<Relationship Id="rId1" Type="http://schemas.openxmlformats.org/officeDocument/2006/relationships/notesMaster" Target="../notesMasters/notesMaster1.xml"/>
</Relationships>

</file>

<file path=ppt/notesSlides/_rels/notesSlide41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0.xml"/>
<Relationship Id="rId1" Type="http://schemas.openxmlformats.org/officeDocument/2006/relationships/notesMaster" Target="../notesMasters/notesMaster1.xml"/>
</Relationships>

</file>

<file path=ppt/notesSlides/_rels/notesSlide41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1.xml"/>
<Relationship Id="rId1" Type="http://schemas.openxmlformats.org/officeDocument/2006/relationships/notesMaster" Target="../notesMasters/notesMaster1.xml"/>
</Relationships>

</file>

<file path=ppt/notesSlides/_rels/notesSlide41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2.xml"/>
<Relationship Id="rId1" Type="http://schemas.openxmlformats.org/officeDocument/2006/relationships/notesMaster" Target="../notesMasters/notesMaster1.xml"/>
</Relationships>

</file>

<file path=ppt/notesSlides/_rels/notesSlide41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3.xml"/>
<Relationship Id="rId1" Type="http://schemas.openxmlformats.org/officeDocument/2006/relationships/notesMaster" Target="../notesMasters/notesMaster1.xml"/>
</Relationships>

</file>

<file path=ppt/notesSlides/_rels/notesSlide41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4.xml"/>
<Relationship Id="rId1" Type="http://schemas.openxmlformats.org/officeDocument/2006/relationships/notesMaster" Target="../notesMasters/notesMaster1.xml"/>
</Relationships>

</file>

<file path=ppt/notesSlides/_rels/notesSlide42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5.xml"/>
<Relationship Id="rId1" Type="http://schemas.openxmlformats.org/officeDocument/2006/relationships/notesMaster" Target="../notesMasters/notesMaster1.xml"/>
</Relationships>

</file>

<file path=ppt/notesSlides/_rels/notesSlide42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6.xml"/>
<Relationship Id="rId1" Type="http://schemas.openxmlformats.org/officeDocument/2006/relationships/notesMaster" Target="../notesMasters/notesMaster1.xml"/>
</Relationships>

</file>

<file path=ppt/notesSlides/_rels/notesSlide42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7.xml"/>
<Relationship Id="rId1" Type="http://schemas.openxmlformats.org/officeDocument/2006/relationships/notesMaster" Target="../notesMasters/notesMaster1.xml"/>
</Relationships>

</file>

<file path=ppt/notesSlides/_rels/notesSlide42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8.xml"/>
<Relationship Id="rId1" Type="http://schemas.openxmlformats.org/officeDocument/2006/relationships/notesMaster" Target="../notesMasters/notesMaster1.xml"/>
</Relationships>

</file>

<file path=ppt/notesSlides/_rels/notesSlide42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69.xml"/>
<Relationship Id="rId1" Type="http://schemas.openxmlformats.org/officeDocument/2006/relationships/notesMaster" Target="../notesMasters/notesMaster1.xml"/>
</Relationships>

</file>

<file path=ppt/notesSlides/_rels/notesSlide42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0.xml"/>
<Relationship Id="rId1" Type="http://schemas.openxmlformats.org/officeDocument/2006/relationships/notesMaster" Target="../notesMasters/notesMaster1.xml"/>
</Relationships>

</file>

<file path=ppt/notesSlides/_rels/notesSlide42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1.xml"/>
<Relationship Id="rId1" Type="http://schemas.openxmlformats.org/officeDocument/2006/relationships/notesMaster" Target="../notesMasters/notesMaster1.xml"/>
</Relationships>

</file>

<file path=ppt/notesSlides/_rels/notesSlide42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2.xml"/>
<Relationship Id="rId1" Type="http://schemas.openxmlformats.org/officeDocument/2006/relationships/notesMaster" Target="../notesMasters/notesMaster1.xml"/>
</Relationships>

</file>

<file path=ppt/notesSlides/_rels/notesSlide42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3.xml"/>
<Relationship Id="rId1" Type="http://schemas.openxmlformats.org/officeDocument/2006/relationships/notesMaster" Target="../notesMasters/notesMaster1.xml"/>
</Relationships>

</file>

<file path=ppt/notesSlides/_rels/notesSlide42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4.xml"/>
<Relationship Id="rId1" Type="http://schemas.openxmlformats.org/officeDocument/2006/relationships/notesMaster" Target="../notesMasters/notesMaster1.xml"/>
</Relationships>

</file>

<file path=ppt/notesSlides/_rels/notesSlide43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5.xml"/>
<Relationship Id="rId1" Type="http://schemas.openxmlformats.org/officeDocument/2006/relationships/notesMaster" Target="../notesMasters/notesMaster1.xml"/>
</Relationships>

</file>

<file path=ppt/notesSlides/_rels/notesSlide43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6.xml"/>
<Relationship Id="rId1" Type="http://schemas.openxmlformats.org/officeDocument/2006/relationships/notesMaster" Target="../notesMasters/notesMaster1.xml"/>
</Relationships>

</file>

<file path=ppt/notesSlides/_rels/notesSlide43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7.xml"/>
<Relationship Id="rId1" Type="http://schemas.openxmlformats.org/officeDocument/2006/relationships/notesMaster" Target="../notesMasters/notesMaster1.xml"/>
</Relationships>

</file>

<file path=ppt/notesSlides/_rels/notesSlide43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8.xml"/>
<Relationship Id="rId1" Type="http://schemas.openxmlformats.org/officeDocument/2006/relationships/notesMaster" Target="../notesMasters/notesMaster1.xml"/>
</Relationships>

</file>

<file path=ppt/notesSlides/_rels/notesSlide43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79.xml"/>
<Relationship Id="rId1" Type="http://schemas.openxmlformats.org/officeDocument/2006/relationships/notesMaster" Target="../notesMasters/notesMaster1.xml"/>
</Relationships>

</file>

<file path=ppt/notesSlides/_rels/notesSlide43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0.xml"/>
<Relationship Id="rId1" Type="http://schemas.openxmlformats.org/officeDocument/2006/relationships/notesMaster" Target="../notesMasters/notesMaster1.xml"/>
</Relationships>

</file>

<file path=ppt/notesSlides/_rels/notesSlide43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1.xml"/>
<Relationship Id="rId1" Type="http://schemas.openxmlformats.org/officeDocument/2006/relationships/notesMaster" Target="../notesMasters/notesMaster1.xml"/>
</Relationships>

</file>

<file path=ppt/notesSlides/_rels/notesSlide43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2.xml"/>
<Relationship Id="rId1" Type="http://schemas.openxmlformats.org/officeDocument/2006/relationships/notesMaster" Target="../notesMasters/notesMaster1.xml"/>
</Relationships>

</file>

<file path=ppt/notesSlides/_rels/notesSlide43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3.xml"/>
<Relationship Id="rId1" Type="http://schemas.openxmlformats.org/officeDocument/2006/relationships/notesMaster" Target="../notesMasters/notesMaster1.xml"/>
</Relationships>

</file>

<file path=ppt/notesSlides/_rels/notesSlide43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4.xml"/>
<Relationship Id="rId1" Type="http://schemas.openxmlformats.org/officeDocument/2006/relationships/notesMaster" Target="../notesMasters/notesMaster1.xml"/>
</Relationships>

</file>

<file path=ppt/notesSlides/_rels/notesSlide44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5.xml"/>
<Relationship Id="rId1" Type="http://schemas.openxmlformats.org/officeDocument/2006/relationships/notesMaster" Target="../notesMasters/notesMaster1.xml"/>
</Relationships>

</file>

<file path=ppt/notesSlides/_rels/notesSlide44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6.xml"/>
<Relationship Id="rId1" Type="http://schemas.openxmlformats.org/officeDocument/2006/relationships/notesMaster" Target="../notesMasters/notesMaster1.xml"/>
</Relationships>

</file>

<file path=ppt/notesSlides/_rels/notesSlide44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7.xml"/>
<Relationship Id="rId1" Type="http://schemas.openxmlformats.org/officeDocument/2006/relationships/notesMaster" Target="../notesMasters/notesMaster1.xml"/>
</Relationships>

</file>

<file path=ppt/notesSlides/_rels/notesSlide44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8.xml"/>
<Relationship Id="rId1" Type="http://schemas.openxmlformats.org/officeDocument/2006/relationships/notesMaster" Target="../notesMasters/notesMaster1.xml"/>
</Relationships>

</file>

<file path=ppt/notesSlides/_rels/notesSlide44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89.xml"/>
<Relationship Id="rId1" Type="http://schemas.openxmlformats.org/officeDocument/2006/relationships/notesMaster" Target="../notesMasters/notesMaster1.xml"/>
</Relationships>

</file>

<file path=ppt/notesSlides/_rels/notesSlide44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0.xml"/>
<Relationship Id="rId1" Type="http://schemas.openxmlformats.org/officeDocument/2006/relationships/notesMaster" Target="../notesMasters/notesMaster1.xml"/>
</Relationships>

</file>

<file path=ppt/notesSlides/_rels/notesSlide44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1.xml"/>
<Relationship Id="rId1" Type="http://schemas.openxmlformats.org/officeDocument/2006/relationships/notesMaster" Target="../notesMasters/notesMaster1.xml"/>
</Relationships>

</file>

<file path=ppt/notesSlides/_rels/notesSlide44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2.xml"/>
<Relationship Id="rId1" Type="http://schemas.openxmlformats.org/officeDocument/2006/relationships/notesMaster" Target="../notesMasters/notesMaster1.xml"/>
</Relationships>

</file>

<file path=ppt/notesSlides/_rels/notesSlide44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3.xml"/>
<Relationship Id="rId1" Type="http://schemas.openxmlformats.org/officeDocument/2006/relationships/notesMaster" Target="../notesMasters/notesMaster1.xml"/>
</Relationships>

</file>

<file path=ppt/notesSlides/_rels/notesSlide44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4.xml"/>
<Relationship Id="rId1" Type="http://schemas.openxmlformats.org/officeDocument/2006/relationships/notesMaster" Target="../notesMasters/notesMaster1.xml"/>
</Relationships>

</file>

<file path=ppt/notesSlides/_rels/notesSlide45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5.xml"/>
<Relationship Id="rId1" Type="http://schemas.openxmlformats.org/officeDocument/2006/relationships/notesMaster" Target="../notesMasters/notesMaster1.xml"/>
</Relationships>

</file>

<file path=ppt/notesSlides/_rels/notesSlide45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6.xml"/>
<Relationship Id="rId1" Type="http://schemas.openxmlformats.org/officeDocument/2006/relationships/notesMaster" Target="../notesMasters/notesMaster1.xml"/>
</Relationships>

</file>

<file path=ppt/notesSlides/_rels/notesSlide45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7.xml"/>
<Relationship Id="rId1" Type="http://schemas.openxmlformats.org/officeDocument/2006/relationships/notesMaster" Target="../notesMasters/notesMaster1.xml"/>
</Relationships>

</file>

<file path=ppt/notesSlides/_rels/notesSlide45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8.xml"/>
<Relationship Id="rId1" Type="http://schemas.openxmlformats.org/officeDocument/2006/relationships/notesMaster" Target="../notesMasters/notesMaster1.xml"/>
</Relationships>

</file>

<file path=ppt/notesSlides/_rels/notesSlide45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199.xml"/>
<Relationship Id="rId1" Type="http://schemas.openxmlformats.org/officeDocument/2006/relationships/notesMaster" Target="../notesMasters/notesMaster1.xml"/>
</Relationships>

</file>

<file path=ppt/notesSlides/_rels/notesSlide45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0.xml"/>
<Relationship Id="rId1" Type="http://schemas.openxmlformats.org/officeDocument/2006/relationships/notesMaster" Target="../notesMasters/notesMaster1.xml"/>
</Relationships>

</file>

<file path=ppt/notesSlides/_rels/notesSlide45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1.xml"/>
<Relationship Id="rId1" Type="http://schemas.openxmlformats.org/officeDocument/2006/relationships/notesMaster" Target="../notesMasters/notesMaster1.xml"/>
</Relationships>

</file>

<file path=ppt/notesSlides/_rels/notesSlide45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2.xml"/>
<Relationship Id="rId1" Type="http://schemas.openxmlformats.org/officeDocument/2006/relationships/notesMaster" Target="../notesMasters/notesMaster1.xml"/>
</Relationships>

</file>

<file path=ppt/notesSlides/_rels/notesSlide45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3.xml"/>
<Relationship Id="rId1" Type="http://schemas.openxmlformats.org/officeDocument/2006/relationships/notesMaster" Target="../notesMasters/notesMaster1.xml"/>
</Relationships>

</file>

<file path=ppt/notesSlides/_rels/notesSlide45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4.xml"/>
<Relationship Id="rId1" Type="http://schemas.openxmlformats.org/officeDocument/2006/relationships/notesMaster" Target="../notesMasters/notesMaster1.xml"/>
</Relationships>

</file>

<file path=ppt/notesSlides/_rels/notesSlide46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5.xml"/>
<Relationship Id="rId1" Type="http://schemas.openxmlformats.org/officeDocument/2006/relationships/notesMaster" Target="../notesMasters/notesMaster1.xml"/>
</Relationships>

</file>

<file path=ppt/notesSlides/_rels/notesSlide46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6.xml"/>
<Relationship Id="rId1" Type="http://schemas.openxmlformats.org/officeDocument/2006/relationships/notesMaster" Target="../notesMasters/notesMaster1.xml"/>
</Relationships>

</file>

<file path=ppt/notesSlides/_rels/notesSlide46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7.xml"/>
<Relationship Id="rId1" Type="http://schemas.openxmlformats.org/officeDocument/2006/relationships/notesMaster" Target="../notesMasters/notesMaster1.xml"/>
</Relationships>

</file>

<file path=ppt/notesSlides/_rels/notesSlide46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8.xml"/>
<Relationship Id="rId1" Type="http://schemas.openxmlformats.org/officeDocument/2006/relationships/notesMaster" Target="../notesMasters/notesMaster1.xml"/>
</Relationships>

</file>

<file path=ppt/notesSlides/_rels/notesSlide46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09.xml"/>
<Relationship Id="rId1" Type="http://schemas.openxmlformats.org/officeDocument/2006/relationships/notesMaster" Target="../notesMasters/notesMaster1.xml"/>
</Relationships>

</file>

<file path=ppt/notesSlides/_rels/notesSlide46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0.xml"/>
<Relationship Id="rId1" Type="http://schemas.openxmlformats.org/officeDocument/2006/relationships/notesMaster" Target="../notesMasters/notesMaster1.xml"/>
</Relationships>

</file>

<file path=ppt/notesSlides/_rels/notesSlide466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1.xml"/>
<Relationship Id="rId1" Type="http://schemas.openxmlformats.org/officeDocument/2006/relationships/notesMaster" Target="../notesMasters/notesMaster1.xml"/>
</Relationships>

</file>

<file path=ppt/notesSlides/_rels/notesSlide467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2.xml"/>
<Relationship Id="rId1" Type="http://schemas.openxmlformats.org/officeDocument/2006/relationships/notesMaster" Target="../notesMasters/notesMaster1.xml"/>
</Relationships>

</file>

<file path=ppt/notesSlides/_rels/notesSlide468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3.xml"/>
<Relationship Id="rId1" Type="http://schemas.openxmlformats.org/officeDocument/2006/relationships/notesMaster" Target="../notesMasters/notesMaster1.xml"/>
</Relationships>

</file>

<file path=ppt/notesSlides/_rels/notesSlide469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4.xml"/>
<Relationship Id="rId1" Type="http://schemas.openxmlformats.org/officeDocument/2006/relationships/notesMaster" Target="../notesMasters/notesMaster1.xml"/>
</Relationships>

</file>

<file path=ppt/notesSlides/_rels/notesSlide470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5.xml"/>
<Relationship Id="rId1" Type="http://schemas.openxmlformats.org/officeDocument/2006/relationships/notesMaster" Target="../notesMasters/notesMaster1.xml"/>
</Relationships>

</file>

<file path=ppt/notesSlides/_rels/notesSlide471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6.xml"/>
<Relationship Id="rId1" Type="http://schemas.openxmlformats.org/officeDocument/2006/relationships/notesMaster" Target="../notesMasters/notesMaster1.xml"/>
</Relationships>

</file>

<file path=ppt/notesSlides/_rels/notesSlide472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7.xml"/>
<Relationship Id="rId1" Type="http://schemas.openxmlformats.org/officeDocument/2006/relationships/notesMaster" Target="../notesMasters/notesMaster1.xml"/>
</Relationships>

</file>

<file path=ppt/notesSlides/_rels/notesSlide473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8.xml"/>
<Relationship Id="rId1" Type="http://schemas.openxmlformats.org/officeDocument/2006/relationships/notesMaster" Target="../notesMasters/notesMaster1.xml"/>
</Relationships>

</file>

<file path=ppt/notesSlides/_rels/notesSlide474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19.xml"/>
<Relationship Id="rId1" Type="http://schemas.openxmlformats.org/officeDocument/2006/relationships/notesMaster" Target="../notesMasters/notesMaster1.xml"/>
</Relationships>

</file>

<file path=ppt/notesSlides/_rels/notesSlide475.xml.rels><?xml version="1.0" encoding="UTF-8" standalone="yes"?>
<Relationships xmlns="http://schemas.openxmlformats.org/package/2006/relationships">
<Relationship Id="rId2" Type="http://schemas.openxmlformats.org/officeDocument/2006/relationships/slide" Target="../slides/slide220.xml"/>
<Relationship Id="rId1" Type="http://schemas.openxmlformats.org/officeDocument/2006/relationships/notesMaster" Target="../notesMasters/notesMaster1.xml"/>
</Relationships>

</file>

<file path=ppt/notesSlides/notesSlide25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</a:t>
            </a:r>
            <a:endParaRPr dirty="0" lang="en-US"/>
          </a:p>
        </p:txBody>
      </p:sp>
    </p:spTree>
  </p:cSld>
  <p:clrMapOvr>
    <a:masterClrMapping/>
  </p:clrMapOvr>
</p:notes>
</file>

<file path=ppt/notesSlides/notesSlide25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</a:t>
            </a:r>
            <a:endParaRPr dirty="0" lang="en-US"/>
          </a:p>
        </p:txBody>
      </p:sp>
    </p:spTree>
  </p:cSld>
  <p:clrMapOvr>
    <a:masterClrMapping/>
  </p:clrMapOvr>
</p:notes>
</file>

<file path=ppt/notesSlides/notesSlide25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</a:t>
            </a:r>
            <a:endParaRPr dirty="0" lang="en-US"/>
          </a:p>
        </p:txBody>
      </p:sp>
    </p:spTree>
  </p:cSld>
  <p:clrMapOvr>
    <a:masterClrMapping/>
  </p:clrMapOvr>
</p:notes>
</file>

<file path=ppt/notesSlides/notesSlide25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</a:t>
            </a:r>
            <a:endParaRPr dirty="0" lang="en-US"/>
          </a:p>
        </p:txBody>
      </p:sp>
    </p:spTree>
  </p:cSld>
  <p:clrMapOvr>
    <a:masterClrMapping/>
  </p:clrMapOvr>
</p:notes>
</file>

<file path=ppt/notesSlides/notesSlide26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</a:t>
            </a:r>
            <a:endParaRPr dirty="0" lang="en-US"/>
          </a:p>
        </p:txBody>
      </p:sp>
    </p:spTree>
  </p:cSld>
  <p:clrMapOvr>
    <a:masterClrMapping/>
  </p:clrMapOvr>
</p:notes>
</file>

<file path=ppt/notesSlides/notesSlide26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</a:t>
            </a:r>
            <a:endParaRPr dirty="0" lang="en-US"/>
          </a:p>
        </p:txBody>
      </p:sp>
    </p:spTree>
  </p:cSld>
  <p:clrMapOvr>
    <a:masterClrMapping/>
  </p:clrMapOvr>
</p:notes>
</file>

<file path=ppt/notesSlides/notesSlide26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</a:t>
            </a:r>
            <a:endParaRPr dirty="0" lang="en-US"/>
          </a:p>
        </p:txBody>
      </p:sp>
    </p:spTree>
  </p:cSld>
  <p:clrMapOvr>
    <a:masterClrMapping/>
  </p:clrMapOvr>
</p:notes>
</file>

<file path=ppt/notesSlides/notesSlide26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</a:t>
            </a:r>
            <a:endParaRPr dirty="0" lang="en-US"/>
          </a:p>
        </p:txBody>
      </p:sp>
    </p:spTree>
  </p:cSld>
  <p:clrMapOvr>
    <a:masterClrMapping/>
  </p:clrMapOvr>
</p:notes>
</file>

<file path=ppt/notesSlides/notesSlide26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</a:t>
            </a:r>
            <a:endParaRPr dirty="0" lang="en-US"/>
          </a:p>
        </p:txBody>
      </p:sp>
    </p:spTree>
  </p:cSld>
  <p:clrMapOvr>
    <a:masterClrMapping/>
  </p:clrMapOvr>
</p:notes>
</file>

<file path=ppt/notesSlides/notesSlide26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</a:t>
            </a:r>
            <a:endParaRPr dirty="0" lang="en-US"/>
          </a:p>
        </p:txBody>
      </p:sp>
    </p:spTree>
  </p:cSld>
  <p:clrMapOvr>
    <a:masterClrMapping/>
  </p:clrMapOvr>
</p:notes>
</file>

<file path=ppt/notesSlides/notesSlide26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</a:t>
            </a:r>
            <a:endParaRPr dirty="0" lang="en-US"/>
          </a:p>
        </p:txBody>
      </p:sp>
    </p:spTree>
  </p:cSld>
  <p:clrMapOvr>
    <a:masterClrMapping/>
  </p:clrMapOvr>
</p:notes>
</file>

<file path=ppt/notesSlides/notesSlide26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</a:t>
            </a:r>
            <a:endParaRPr dirty="0" lang="en-US"/>
          </a:p>
        </p:txBody>
      </p:sp>
    </p:spTree>
  </p:cSld>
  <p:clrMapOvr>
    <a:masterClrMapping/>
  </p:clrMapOvr>
</p:notes>
</file>

<file path=ppt/notesSlides/notesSlide26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</a:t>
            </a:r>
            <a:endParaRPr dirty="0" lang="en-US"/>
          </a:p>
        </p:txBody>
      </p:sp>
    </p:spTree>
  </p:cSld>
  <p:clrMapOvr>
    <a:masterClrMapping/>
  </p:clrMapOvr>
</p:notes>
</file>

<file path=ppt/notesSlides/notesSlide26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</a:t>
            </a:r>
            <a:endParaRPr dirty="0" lang="en-US"/>
          </a:p>
        </p:txBody>
      </p:sp>
    </p:spTree>
  </p:cSld>
  <p:clrMapOvr>
    <a:masterClrMapping/>
  </p:clrMapOvr>
</p:notes>
</file>

<file path=ppt/notesSlides/notesSlide27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</a:t>
            </a:r>
            <a:endParaRPr dirty="0" lang="en-US"/>
          </a:p>
        </p:txBody>
      </p:sp>
    </p:spTree>
  </p:cSld>
  <p:clrMapOvr>
    <a:masterClrMapping/>
  </p:clrMapOvr>
</p:notes>
</file>

<file path=ppt/notesSlides/notesSlide27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</a:t>
            </a:r>
            <a:endParaRPr dirty="0" lang="en-US"/>
          </a:p>
        </p:txBody>
      </p:sp>
    </p:spTree>
  </p:cSld>
  <p:clrMapOvr>
    <a:masterClrMapping/>
  </p:clrMapOvr>
</p:notes>
</file>

<file path=ppt/notesSlides/notesSlide27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</a:t>
            </a:r>
            <a:endParaRPr dirty="0" lang="en-US"/>
          </a:p>
        </p:txBody>
      </p:sp>
    </p:spTree>
  </p:cSld>
  <p:clrMapOvr>
    <a:masterClrMapping/>
  </p:clrMapOvr>
</p:notes>
</file>

<file path=ppt/notesSlides/notesSlide27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</a:t>
            </a:r>
            <a:endParaRPr dirty="0" lang="en-US"/>
          </a:p>
        </p:txBody>
      </p:sp>
    </p:spTree>
  </p:cSld>
  <p:clrMapOvr>
    <a:masterClrMapping/>
  </p:clrMapOvr>
</p:notes>
</file>

<file path=ppt/notesSlides/notesSlide27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</a:t>
            </a:r>
            <a:endParaRPr dirty="0" lang="en-US"/>
          </a:p>
        </p:txBody>
      </p:sp>
    </p:spTree>
  </p:cSld>
  <p:clrMapOvr>
    <a:masterClrMapping/>
  </p:clrMapOvr>
</p:notes>
</file>

<file path=ppt/notesSlides/notesSlide27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</a:t>
            </a:r>
            <a:endParaRPr dirty="0" lang="en-US"/>
          </a:p>
        </p:txBody>
      </p:sp>
    </p:spTree>
  </p:cSld>
  <p:clrMapOvr>
    <a:masterClrMapping/>
  </p:clrMapOvr>
</p:notes>
</file>

<file path=ppt/notesSlides/notesSlide27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</a:t>
            </a:r>
            <a:endParaRPr dirty="0" lang="en-US"/>
          </a:p>
        </p:txBody>
      </p:sp>
    </p:spTree>
  </p:cSld>
  <p:clrMapOvr>
    <a:masterClrMapping/>
  </p:clrMapOvr>
</p:notes>
</file>

<file path=ppt/notesSlides/notesSlide27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22</a:t>
            </a:r>
            <a:endParaRPr dirty="0" lang="en-US"/>
          </a:p>
        </p:txBody>
      </p:sp>
    </p:spTree>
  </p:cSld>
  <p:clrMapOvr>
    <a:masterClrMapping/>
  </p:clrMapOvr>
</p:notes>
</file>

<file path=ppt/notesSlides/notesSlide27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23</a:t>
            </a:r>
            <a:endParaRPr dirty="0" lang="en-US"/>
          </a:p>
        </p:txBody>
      </p:sp>
    </p:spTree>
  </p:cSld>
  <p:clrMapOvr>
    <a:masterClrMapping/>
  </p:clrMapOvr>
</p:notes>
</file>

<file path=ppt/notesSlides/notesSlide27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24</a:t>
            </a:r>
            <a:endParaRPr dirty="0" lang="en-US"/>
          </a:p>
        </p:txBody>
      </p:sp>
    </p:spTree>
  </p:cSld>
  <p:clrMapOvr>
    <a:masterClrMapping/>
  </p:clrMapOvr>
</p:notes>
</file>

<file path=ppt/notesSlides/notesSlide28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25</a:t>
            </a:r>
            <a:endParaRPr dirty="0" lang="en-US"/>
          </a:p>
        </p:txBody>
      </p:sp>
    </p:spTree>
  </p:cSld>
  <p:clrMapOvr>
    <a:masterClrMapping/>
  </p:clrMapOvr>
</p:notes>
</file>

<file path=ppt/notesSlides/notesSlide28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26</a:t>
            </a:r>
            <a:endParaRPr dirty="0" lang="en-US"/>
          </a:p>
        </p:txBody>
      </p:sp>
    </p:spTree>
  </p:cSld>
  <p:clrMapOvr>
    <a:masterClrMapping/>
  </p:clrMapOvr>
</p:notes>
</file>

<file path=ppt/notesSlides/notesSlide28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27</a:t>
            </a:r>
            <a:endParaRPr dirty="0" lang="en-US"/>
          </a:p>
        </p:txBody>
      </p:sp>
    </p:spTree>
  </p:cSld>
  <p:clrMapOvr>
    <a:masterClrMapping/>
  </p:clrMapOvr>
</p:notes>
</file>

<file path=ppt/notesSlides/notesSlide28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28</a:t>
            </a:r>
            <a:endParaRPr dirty="0" lang="en-US"/>
          </a:p>
        </p:txBody>
      </p:sp>
    </p:spTree>
  </p:cSld>
  <p:clrMapOvr>
    <a:masterClrMapping/>
  </p:clrMapOvr>
</p:notes>
</file>

<file path=ppt/notesSlides/notesSlide28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29</a:t>
            </a:r>
            <a:endParaRPr dirty="0" lang="en-US"/>
          </a:p>
        </p:txBody>
      </p:sp>
    </p:spTree>
  </p:cSld>
  <p:clrMapOvr>
    <a:masterClrMapping/>
  </p:clrMapOvr>
</p:notes>
</file>

<file path=ppt/notesSlides/notesSlide28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30</a:t>
            </a:r>
            <a:endParaRPr dirty="0" lang="en-US"/>
          </a:p>
        </p:txBody>
      </p:sp>
    </p:spTree>
  </p:cSld>
  <p:clrMapOvr>
    <a:masterClrMapping/>
  </p:clrMapOvr>
</p:notes>
</file>

<file path=ppt/notesSlides/notesSlide28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31</a:t>
            </a:r>
            <a:endParaRPr dirty="0" lang="en-US"/>
          </a:p>
        </p:txBody>
      </p:sp>
    </p:spTree>
  </p:cSld>
  <p:clrMapOvr>
    <a:masterClrMapping/>
  </p:clrMapOvr>
</p:notes>
</file>

<file path=ppt/notesSlides/notesSlide28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32</a:t>
            </a:r>
            <a:endParaRPr dirty="0" lang="en-US"/>
          </a:p>
        </p:txBody>
      </p:sp>
    </p:spTree>
  </p:cSld>
  <p:clrMapOvr>
    <a:masterClrMapping/>
  </p:clrMapOvr>
</p:notes>
</file>

<file path=ppt/notesSlides/notesSlide28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33</a:t>
            </a:r>
            <a:endParaRPr dirty="0" lang="en-US"/>
          </a:p>
        </p:txBody>
      </p:sp>
    </p:spTree>
  </p:cSld>
  <p:clrMapOvr>
    <a:masterClrMapping/>
  </p:clrMapOvr>
</p:notes>
</file>

<file path=ppt/notesSlides/notesSlide28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34</a:t>
            </a:r>
            <a:endParaRPr dirty="0" lang="en-US"/>
          </a:p>
        </p:txBody>
      </p:sp>
    </p:spTree>
  </p:cSld>
  <p:clrMapOvr>
    <a:masterClrMapping/>
  </p:clrMapOvr>
</p:notes>
</file>

<file path=ppt/notesSlides/notesSlide29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35</a:t>
            </a:r>
            <a:endParaRPr dirty="0" lang="en-US"/>
          </a:p>
        </p:txBody>
      </p:sp>
    </p:spTree>
  </p:cSld>
  <p:clrMapOvr>
    <a:masterClrMapping/>
  </p:clrMapOvr>
</p:notes>
</file>

<file path=ppt/notesSlides/notesSlide29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36</a:t>
            </a:r>
            <a:endParaRPr dirty="0" lang="en-US"/>
          </a:p>
        </p:txBody>
      </p:sp>
    </p:spTree>
  </p:cSld>
  <p:clrMapOvr>
    <a:masterClrMapping/>
  </p:clrMapOvr>
</p:notes>
</file>

<file path=ppt/notesSlides/notesSlide29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37</a:t>
            </a:r>
            <a:endParaRPr dirty="0" lang="en-US"/>
          </a:p>
        </p:txBody>
      </p:sp>
    </p:spTree>
  </p:cSld>
  <p:clrMapOvr>
    <a:masterClrMapping/>
  </p:clrMapOvr>
</p:notes>
</file>

<file path=ppt/notesSlides/notesSlide29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38</a:t>
            </a:r>
            <a:endParaRPr dirty="0" lang="en-US"/>
          </a:p>
        </p:txBody>
      </p:sp>
    </p:spTree>
  </p:cSld>
  <p:clrMapOvr>
    <a:masterClrMapping/>
  </p:clrMapOvr>
</p:notes>
</file>

<file path=ppt/notesSlides/notesSlide29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39</a:t>
            </a:r>
            <a:endParaRPr dirty="0" lang="en-US"/>
          </a:p>
        </p:txBody>
      </p:sp>
    </p:spTree>
  </p:cSld>
  <p:clrMapOvr>
    <a:masterClrMapping/>
  </p:clrMapOvr>
</p:notes>
</file>

<file path=ppt/notesSlides/notesSlide29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40</a:t>
            </a:r>
            <a:endParaRPr dirty="0" lang="en-US"/>
          </a:p>
        </p:txBody>
      </p:sp>
    </p:spTree>
  </p:cSld>
  <p:clrMapOvr>
    <a:masterClrMapping/>
  </p:clrMapOvr>
</p:notes>
</file>

<file path=ppt/notesSlides/notesSlide29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41</a:t>
            </a:r>
            <a:endParaRPr dirty="0" lang="en-US"/>
          </a:p>
        </p:txBody>
      </p:sp>
    </p:spTree>
  </p:cSld>
  <p:clrMapOvr>
    <a:masterClrMapping/>
  </p:clrMapOvr>
</p:notes>
</file>

<file path=ppt/notesSlides/notesSlide29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42</a:t>
            </a:r>
            <a:endParaRPr dirty="0" lang="en-US"/>
          </a:p>
        </p:txBody>
      </p:sp>
    </p:spTree>
  </p:cSld>
  <p:clrMapOvr>
    <a:masterClrMapping/>
  </p:clrMapOvr>
</p:notes>
</file>

<file path=ppt/notesSlides/notesSlide29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43</a:t>
            </a:r>
            <a:endParaRPr dirty="0" lang="en-US"/>
          </a:p>
        </p:txBody>
      </p:sp>
    </p:spTree>
  </p:cSld>
  <p:clrMapOvr>
    <a:masterClrMapping/>
  </p:clrMapOvr>
</p:notes>
</file>

<file path=ppt/notesSlides/notesSlide29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44</a:t>
            </a:r>
            <a:endParaRPr dirty="0" lang="en-US"/>
          </a:p>
        </p:txBody>
      </p:sp>
    </p:spTree>
  </p:cSld>
  <p:clrMapOvr>
    <a:masterClrMapping/>
  </p:clrMapOvr>
</p:notes>
</file>

<file path=ppt/notesSlides/notesSlide30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45</a:t>
            </a:r>
            <a:endParaRPr dirty="0" lang="en-US"/>
          </a:p>
        </p:txBody>
      </p:sp>
    </p:spTree>
  </p:cSld>
  <p:clrMapOvr>
    <a:masterClrMapping/>
  </p:clrMapOvr>
</p:notes>
</file>

<file path=ppt/notesSlides/notesSlide30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46</a:t>
            </a:r>
            <a:endParaRPr dirty="0" lang="en-US"/>
          </a:p>
        </p:txBody>
      </p:sp>
    </p:spTree>
  </p:cSld>
  <p:clrMapOvr>
    <a:masterClrMapping/>
  </p:clrMapOvr>
</p:notes>
</file>

<file path=ppt/notesSlides/notesSlide30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47</a:t>
            </a:r>
            <a:endParaRPr dirty="0" lang="en-US"/>
          </a:p>
        </p:txBody>
      </p:sp>
    </p:spTree>
  </p:cSld>
  <p:clrMapOvr>
    <a:masterClrMapping/>
  </p:clrMapOvr>
</p:notes>
</file>

<file path=ppt/notesSlides/notesSlide30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48</a:t>
            </a:r>
            <a:endParaRPr dirty="0" lang="en-US"/>
          </a:p>
        </p:txBody>
      </p:sp>
    </p:spTree>
  </p:cSld>
  <p:clrMapOvr>
    <a:masterClrMapping/>
  </p:clrMapOvr>
</p:notes>
</file>

<file path=ppt/notesSlides/notesSlide30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49</a:t>
            </a:r>
            <a:endParaRPr dirty="0" lang="en-US"/>
          </a:p>
        </p:txBody>
      </p:sp>
    </p:spTree>
  </p:cSld>
  <p:clrMapOvr>
    <a:masterClrMapping/>
  </p:clrMapOvr>
</p:notes>
</file>

<file path=ppt/notesSlides/notesSlide30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50</a:t>
            </a:r>
            <a:endParaRPr dirty="0" lang="en-US"/>
          </a:p>
        </p:txBody>
      </p:sp>
    </p:spTree>
  </p:cSld>
  <p:clrMapOvr>
    <a:masterClrMapping/>
  </p:clrMapOvr>
</p:notes>
</file>

<file path=ppt/notesSlides/notesSlide30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51</a:t>
            </a:r>
            <a:endParaRPr dirty="0" lang="en-US"/>
          </a:p>
        </p:txBody>
      </p:sp>
    </p:spTree>
  </p:cSld>
  <p:clrMapOvr>
    <a:masterClrMapping/>
  </p:clrMapOvr>
</p:notes>
</file>

<file path=ppt/notesSlides/notesSlide30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52</a:t>
            </a:r>
            <a:endParaRPr dirty="0" lang="en-US"/>
          </a:p>
        </p:txBody>
      </p:sp>
    </p:spTree>
  </p:cSld>
  <p:clrMapOvr>
    <a:masterClrMapping/>
  </p:clrMapOvr>
</p:notes>
</file>

<file path=ppt/notesSlides/notesSlide30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53</a:t>
            </a:r>
            <a:endParaRPr dirty="0" lang="en-US"/>
          </a:p>
        </p:txBody>
      </p:sp>
    </p:spTree>
  </p:cSld>
  <p:clrMapOvr>
    <a:masterClrMapping/>
  </p:clrMapOvr>
</p:notes>
</file>

<file path=ppt/notesSlides/notesSlide30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54</a:t>
            </a:r>
            <a:endParaRPr dirty="0" lang="en-US"/>
          </a:p>
        </p:txBody>
      </p:sp>
    </p:spTree>
  </p:cSld>
  <p:clrMapOvr>
    <a:masterClrMapping/>
  </p:clrMapOvr>
</p:notes>
</file>

<file path=ppt/notesSlides/notesSlide31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55</a:t>
            </a:r>
            <a:endParaRPr dirty="0" lang="en-US"/>
          </a:p>
        </p:txBody>
      </p:sp>
    </p:spTree>
  </p:cSld>
  <p:clrMapOvr>
    <a:masterClrMapping/>
  </p:clrMapOvr>
</p:notes>
</file>

<file path=ppt/notesSlides/notesSlide31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56</a:t>
            </a:r>
            <a:endParaRPr dirty="0" lang="en-US"/>
          </a:p>
        </p:txBody>
      </p:sp>
    </p:spTree>
  </p:cSld>
  <p:clrMapOvr>
    <a:masterClrMapping/>
  </p:clrMapOvr>
</p:notes>
</file>

<file path=ppt/notesSlides/notesSlide31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57</a:t>
            </a:r>
            <a:endParaRPr dirty="0" lang="en-US"/>
          </a:p>
        </p:txBody>
      </p:sp>
    </p:spTree>
  </p:cSld>
  <p:clrMapOvr>
    <a:masterClrMapping/>
  </p:clrMapOvr>
</p:notes>
</file>

<file path=ppt/notesSlides/notesSlide31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58</a:t>
            </a:r>
            <a:endParaRPr dirty="0" lang="en-US"/>
          </a:p>
        </p:txBody>
      </p:sp>
    </p:spTree>
  </p:cSld>
  <p:clrMapOvr>
    <a:masterClrMapping/>
  </p:clrMapOvr>
</p:notes>
</file>

<file path=ppt/notesSlides/notesSlide31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59</a:t>
            </a:r>
            <a:endParaRPr dirty="0" lang="en-US"/>
          </a:p>
        </p:txBody>
      </p:sp>
    </p:spTree>
  </p:cSld>
  <p:clrMapOvr>
    <a:masterClrMapping/>
  </p:clrMapOvr>
</p:notes>
</file>

<file path=ppt/notesSlides/notesSlide31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60</a:t>
            </a:r>
            <a:endParaRPr dirty="0" lang="en-US"/>
          </a:p>
        </p:txBody>
      </p:sp>
    </p:spTree>
  </p:cSld>
  <p:clrMapOvr>
    <a:masterClrMapping/>
  </p:clrMapOvr>
</p:notes>
</file>

<file path=ppt/notesSlides/notesSlide31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61</a:t>
            </a:r>
            <a:endParaRPr dirty="0" lang="en-US"/>
          </a:p>
        </p:txBody>
      </p:sp>
    </p:spTree>
  </p:cSld>
  <p:clrMapOvr>
    <a:masterClrMapping/>
  </p:clrMapOvr>
</p:notes>
</file>

<file path=ppt/notesSlides/notesSlide31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62</a:t>
            </a:r>
            <a:endParaRPr dirty="0" lang="en-US"/>
          </a:p>
        </p:txBody>
      </p:sp>
    </p:spTree>
  </p:cSld>
  <p:clrMapOvr>
    <a:masterClrMapping/>
  </p:clrMapOvr>
</p:notes>
</file>

<file path=ppt/notesSlides/notesSlide31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63</a:t>
            </a:r>
            <a:endParaRPr dirty="0" lang="en-US"/>
          </a:p>
        </p:txBody>
      </p:sp>
    </p:spTree>
  </p:cSld>
  <p:clrMapOvr>
    <a:masterClrMapping/>
  </p:clrMapOvr>
</p:notes>
</file>

<file path=ppt/notesSlides/notesSlide31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64</a:t>
            </a:r>
            <a:endParaRPr dirty="0" lang="en-US"/>
          </a:p>
        </p:txBody>
      </p:sp>
    </p:spTree>
  </p:cSld>
  <p:clrMapOvr>
    <a:masterClrMapping/>
  </p:clrMapOvr>
</p:notes>
</file>

<file path=ppt/notesSlides/notesSlide32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65</a:t>
            </a:r>
            <a:endParaRPr dirty="0" lang="en-US"/>
          </a:p>
        </p:txBody>
      </p:sp>
    </p:spTree>
  </p:cSld>
  <p:clrMapOvr>
    <a:masterClrMapping/>
  </p:clrMapOvr>
</p:notes>
</file>

<file path=ppt/notesSlides/notesSlide32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66</a:t>
            </a:r>
            <a:endParaRPr dirty="0" lang="en-US"/>
          </a:p>
        </p:txBody>
      </p:sp>
    </p:spTree>
  </p:cSld>
  <p:clrMapOvr>
    <a:masterClrMapping/>
  </p:clrMapOvr>
</p:notes>
</file>

<file path=ppt/notesSlides/notesSlide32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67</a:t>
            </a:r>
            <a:endParaRPr dirty="0" lang="en-US"/>
          </a:p>
        </p:txBody>
      </p:sp>
    </p:spTree>
  </p:cSld>
  <p:clrMapOvr>
    <a:masterClrMapping/>
  </p:clrMapOvr>
</p:notes>
</file>

<file path=ppt/notesSlides/notesSlide32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68</a:t>
            </a:r>
            <a:endParaRPr dirty="0" lang="en-US"/>
          </a:p>
        </p:txBody>
      </p:sp>
    </p:spTree>
  </p:cSld>
  <p:clrMapOvr>
    <a:masterClrMapping/>
  </p:clrMapOvr>
</p:notes>
</file>

<file path=ppt/notesSlides/notesSlide32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69</a:t>
            </a:r>
            <a:endParaRPr dirty="0" lang="en-US"/>
          </a:p>
        </p:txBody>
      </p:sp>
    </p:spTree>
  </p:cSld>
  <p:clrMapOvr>
    <a:masterClrMapping/>
  </p:clrMapOvr>
</p:notes>
</file>

<file path=ppt/notesSlides/notesSlide32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70</a:t>
            </a:r>
            <a:endParaRPr dirty="0" lang="en-US"/>
          </a:p>
        </p:txBody>
      </p:sp>
    </p:spTree>
  </p:cSld>
  <p:clrMapOvr>
    <a:masterClrMapping/>
  </p:clrMapOvr>
</p:notes>
</file>

<file path=ppt/notesSlides/notesSlide32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71</a:t>
            </a:r>
            <a:endParaRPr dirty="0" lang="en-US"/>
          </a:p>
        </p:txBody>
      </p:sp>
    </p:spTree>
  </p:cSld>
  <p:clrMapOvr>
    <a:masterClrMapping/>
  </p:clrMapOvr>
</p:notes>
</file>

<file path=ppt/notesSlides/notesSlide32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72</a:t>
            </a:r>
            <a:endParaRPr dirty="0" lang="en-US"/>
          </a:p>
        </p:txBody>
      </p:sp>
    </p:spTree>
  </p:cSld>
  <p:clrMapOvr>
    <a:masterClrMapping/>
  </p:clrMapOvr>
</p:notes>
</file>

<file path=ppt/notesSlides/notesSlide32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73</a:t>
            </a:r>
            <a:endParaRPr dirty="0" lang="en-US"/>
          </a:p>
        </p:txBody>
      </p:sp>
    </p:spTree>
  </p:cSld>
  <p:clrMapOvr>
    <a:masterClrMapping/>
  </p:clrMapOvr>
</p:notes>
</file>

<file path=ppt/notesSlides/notesSlide32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74</a:t>
            </a:r>
            <a:endParaRPr dirty="0" lang="en-US"/>
          </a:p>
        </p:txBody>
      </p:sp>
    </p:spTree>
  </p:cSld>
  <p:clrMapOvr>
    <a:masterClrMapping/>
  </p:clrMapOvr>
</p:notes>
</file>

<file path=ppt/notesSlides/notesSlide33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75</a:t>
            </a:r>
            <a:endParaRPr dirty="0" lang="en-US"/>
          </a:p>
        </p:txBody>
      </p:sp>
    </p:spTree>
  </p:cSld>
  <p:clrMapOvr>
    <a:masterClrMapping/>
  </p:clrMapOvr>
</p:notes>
</file>

<file path=ppt/notesSlides/notesSlide33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76</a:t>
            </a:r>
            <a:endParaRPr dirty="0" lang="en-US"/>
          </a:p>
        </p:txBody>
      </p:sp>
    </p:spTree>
  </p:cSld>
  <p:clrMapOvr>
    <a:masterClrMapping/>
  </p:clrMapOvr>
</p:notes>
</file>

<file path=ppt/notesSlides/notesSlide33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77</a:t>
            </a:r>
            <a:endParaRPr dirty="0" lang="en-US"/>
          </a:p>
        </p:txBody>
      </p:sp>
    </p:spTree>
  </p:cSld>
  <p:clrMapOvr>
    <a:masterClrMapping/>
  </p:clrMapOvr>
</p:notes>
</file>

<file path=ppt/notesSlides/notesSlide33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78</a:t>
            </a:r>
            <a:endParaRPr dirty="0" lang="en-US"/>
          </a:p>
        </p:txBody>
      </p:sp>
    </p:spTree>
  </p:cSld>
  <p:clrMapOvr>
    <a:masterClrMapping/>
  </p:clrMapOvr>
</p:notes>
</file>

<file path=ppt/notesSlides/notesSlide33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79</a:t>
            </a:r>
            <a:endParaRPr dirty="0" lang="en-US"/>
          </a:p>
        </p:txBody>
      </p:sp>
    </p:spTree>
  </p:cSld>
  <p:clrMapOvr>
    <a:masterClrMapping/>
  </p:clrMapOvr>
</p:notes>
</file>

<file path=ppt/notesSlides/notesSlide33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80</a:t>
            </a:r>
            <a:endParaRPr dirty="0" lang="en-US"/>
          </a:p>
        </p:txBody>
      </p:sp>
    </p:spTree>
  </p:cSld>
  <p:clrMapOvr>
    <a:masterClrMapping/>
  </p:clrMapOvr>
</p:notes>
</file>

<file path=ppt/notesSlides/notesSlide33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81</a:t>
            </a:r>
            <a:endParaRPr dirty="0" lang="en-US"/>
          </a:p>
        </p:txBody>
      </p:sp>
    </p:spTree>
  </p:cSld>
  <p:clrMapOvr>
    <a:masterClrMapping/>
  </p:clrMapOvr>
</p:notes>
</file>

<file path=ppt/notesSlides/notesSlide33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82</a:t>
            </a:r>
            <a:endParaRPr dirty="0" lang="en-US"/>
          </a:p>
        </p:txBody>
      </p:sp>
    </p:spTree>
  </p:cSld>
  <p:clrMapOvr>
    <a:masterClrMapping/>
  </p:clrMapOvr>
</p:notes>
</file>

<file path=ppt/notesSlides/notesSlide33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83</a:t>
            </a:r>
            <a:endParaRPr dirty="0" lang="en-US"/>
          </a:p>
        </p:txBody>
      </p:sp>
    </p:spTree>
  </p:cSld>
  <p:clrMapOvr>
    <a:masterClrMapping/>
  </p:clrMapOvr>
</p:notes>
</file>

<file path=ppt/notesSlides/notesSlide33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84</a:t>
            </a:r>
            <a:endParaRPr dirty="0" lang="en-US"/>
          </a:p>
        </p:txBody>
      </p:sp>
    </p:spTree>
  </p:cSld>
  <p:clrMapOvr>
    <a:masterClrMapping/>
  </p:clrMapOvr>
</p:notes>
</file>

<file path=ppt/notesSlides/notesSlide34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85</a:t>
            </a:r>
            <a:endParaRPr dirty="0" lang="en-US"/>
          </a:p>
        </p:txBody>
      </p:sp>
    </p:spTree>
  </p:cSld>
  <p:clrMapOvr>
    <a:masterClrMapping/>
  </p:clrMapOvr>
</p:notes>
</file>

<file path=ppt/notesSlides/notesSlide34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86</a:t>
            </a:r>
            <a:endParaRPr dirty="0" lang="en-US"/>
          </a:p>
        </p:txBody>
      </p:sp>
    </p:spTree>
  </p:cSld>
  <p:clrMapOvr>
    <a:masterClrMapping/>
  </p:clrMapOvr>
</p:notes>
</file>

<file path=ppt/notesSlides/notesSlide34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87</a:t>
            </a:r>
            <a:endParaRPr dirty="0" lang="en-US"/>
          </a:p>
        </p:txBody>
      </p:sp>
    </p:spTree>
  </p:cSld>
  <p:clrMapOvr>
    <a:masterClrMapping/>
  </p:clrMapOvr>
</p:notes>
</file>

<file path=ppt/notesSlides/notesSlide34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88</a:t>
            </a:r>
            <a:endParaRPr dirty="0" lang="en-US"/>
          </a:p>
        </p:txBody>
      </p:sp>
    </p:spTree>
  </p:cSld>
  <p:clrMapOvr>
    <a:masterClrMapping/>
  </p:clrMapOvr>
</p:notes>
</file>

<file path=ppt/notesSlides/notesSlide34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89</a:t>
            </a:r>
            <a:endParaRPr dirty="0" lang="en-US"/>
          </a:p>
        </p:txBody>
      </p:sp>
    </p:spTree>
  </p:cSld>
  <p:clrMapOvr>
    <a:masterClrMapping/>
  </p:clrMapOvr>
</p:notes>
</file>

<file path=ppt/notesSlides/notesSlide34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90</a:t>
            </a:r>
            <a:endParaRPr dirty="0" lang="en-US"/>
          </a:p>
        </p:txBody>
      </p:sp>
    </p:spTree>
  </p:cSld>
  <p:clrMapOvr>
    <a:masterClrMapping/>
  </p:clrMapOvr>
</p:notes>
</file>

<file path=ppt/notesSlides/notesSlide34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91</a:t>
            </a:r>
            <a:endParaRPr dirty="0" lang="en-US"/>
          </a:p>
        </p:txBody>
      </p:sp>
    </p:spTree>
  </p:cSld>
  <p:clrMapOvr>
    <a:masterClrMapping/>
  </p:clrMapOvr>
</p:notes>
</file>

<file path=ppt/notesSlides/notesSlide34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92</a:t>
            </a:r>
            <a:endParaRPr dirty="0" lang="en-US"/>
          </a:p>
        </p:txBody>
      </p:sp>
    </p:spTree>
  </p:cSld>
  <p:clrMapOvr>
    <a:masterClrMapping/>
  </p:clrMapOvr>
</p:notes>
</file>

<file path=ppt/notesSlides/notesSlide34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93</a:t>
            </a:r>
            <a:endParaRPr dirty="0" lang="en-US"/>
          </a:p>
        </p:txBody>
      </p:sp>
    </p:spTree>
  </p:cSld>
  <p:clrMapOvr>
    <a:masterClrMapping/>
  </p:clrMapOvr>
</p:notes>
</file>

<file path=ppt/notesSlides/notesSlide34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94</a:t>
            </a:r>
            <a:endParaRPr dirty="0" lang="en-US"/>
          </a:p>
        </p:txBody>
      </p:sp>
    </p:spTree>
  </p:cSld>
  <p:clrMapOvr>
    <a:masterClrMapping/>
  </p:clrMapOvr>
</p:notes>
</file>

<file path=ppt/notesSlides/notesSlide35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95</a:t>
            </a:r>
            <a:endParaRPr dirty="0" lang="en-US"/>
          </a:p>
        </p:txBody>
      </p:sp>
    </p:spTree>
  </p:cSld>
  <p:clrMapOvr>
    <a:masterClrMapping/>
  </p:clrMapOvr>
</p:notes>
</file>

<file path=ppt/notesSlides/notesSlide35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96</a:t>
            </a:r>
            <a:endParaRPr dirty="0" lang="en-US"/>
          </a:p>
        </p:txBody>
      </p:sp>
    </p:spTree>
  </p:cSld>
  <p:clrMapOvr>
    <a:masterClrMapping/>
  </p:clrMapOvr>
</p:notes>
</file>

<file path=ppt/notesSlides/notesSlide35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97</a:t>
            </a:r>
            <a:endParaRPr dirty="0" lang="en-US"/>
          </a:p>
        </p:txBody>
      </p:sp>
    </p:spTree>
  </p:cSld>
  <p:clrMapOvr>
    <a:masterClrMapping/>
  </p:clrMapOvr>
</p:notes>
</file>

<file path=ppt/notesSlides/notesSlide35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98</a:t>
            </a:r>
            <a:endParaRPr dirty="0" lang="en-US"/>
          </a:p>
        </p:txBody>
      </p:sp>
    </p:spTree>
  </p:cSld>
  <p:clrMapOvr>
    <a:masterClrMapping/>
  </p:clrMapOvr>
</p:notes>
</file>

<file path=ppt/notesSlides/notesSlide35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99</a:t>
            </a:r>
            <a:endParaRPr dirty="0" lang="en-US"/>
          </a:p>
        </p:txBody>
      </p:sp>
    </p:spTree>
  </p:cSld>
  <p:clrMapOvr>
    <a:masterClrMapping/>
  </p:clrMapOvr>
</p:notes>
</file>

<file path=ppt/notesSlides/notesSlide35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100</a:t>
            </a:r>
            <a:endParaRPr dirty="0" lang="en-US"/>
          </a:p>
        </p:txBody>
      </p:sp>
    </p:spTree>
  </p:cSld>
  <p:clrMapOvr>
    <a:masterClrMapping/>
  </p:clrMapOvr>
</p:notes>
</file>

<file path=ppt/notesSlides/notesSlide35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101</a:t>
            </a:r>
            <a:endParaRPr dirty="0" lang="en-US"/>
          </a:p>
        </p:txBody>
      </p:sp>
    </p:spTree>
  </p:cSld>
  <p:clrMapOvr>
    <a:masterClrMapping/>
  </p:clrMapOvr>
</p:notes>
</file>

<file path=ppt/notesSlides/notesSlide35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102</a:t>
            </a:r>
            <a:endParaRPr dirty="0" lang="en-US"/>
          </a:p>
        </p:txBody>
      </p:sp>
    </p:spTree>
  </p:cSld>
  <p:clrMapOvr>
    <a:masterClrMapping/>
  </p:clrMapOvr>
</p:notes>
</file>

<file path=ppt/notesSlides/notesSlide35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103</a:t>
            </a:r>
            <a:endParaRPr dirty="0" lang="en-US"/>
          </a:p>
        </p:txBody>
      </p:sp>
    </p:spTree>
  </p:cSld>
  <p:clrMapOvr>
    <a:masterClrMapping/>
  </p:clrMapOvr>
</p:notes>
</file>

<file path=ppt/notesSlides/notesSlide35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104</a:t>
            </a:r>
            <a:endParaRPr dirty="0" lang="en-US"/>
          </a:p>
        </p:txBody>
      </p:sp>
    </p:spTree>
  </p:cSld>
  <p:clrMapOvr>
    <a:masterClrMapping/>
  </p:clrMapOvr>
</p:notes>
</file>

<file path=ppt/notesSlides/notesSlide36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105</a:t>
            </a:r>
            <a:endParaRPr dirty="0" lang="en-US"/>
          </a:p>
        </p:txBody>
      </p:sp>
    </p:spTree>
  </p:cSld>
  <p:clrMapOvr>
    <a:masterClrMapping/>
  </p:clrMapOvr>
</p:notes>
</file>

<file path=ppt/notesSlides/notesSlide36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106</a:t>
            </a:r>
            <a:endParaRPr dirty="0" lang="en-US"/>
          </a:p>
        </p:txBody>
      </p:sp>
    </p:spTree>
  </p:cSld>
  <p:clrMapOvr>
    <a:masterClrMapping/>
  </p:clrMapOvr>
</p:notes>
</file>

<file path=ppt/notesSlides/notesSlide36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107</a:t>
            </a:r>
            <a:endParaRPr dirty="0" lang="en-US"/>
          </a:p>
        </p:txBody>
      </p:sp>
    </p:spTree>
  </p:cSld>
  <p:clrMapOvr>
    <a:masterClrMapping/>
  </p:clrMapOvr>
</p:notes>
</file>

<file path=ppt/notesSlides/notesSlide36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108</a:t>
            </a:r>
            <a:endParaRPr dirty="0" lang="en-US"/>
          </a:p>
        </p:txBody>
      </p:sp>
    </p:spTree>
  </p:cSld>
  <p:clrMapOvr>
    <a:masterClrMapping/>
  </p:clrMapOvr>
</p:notes>
</file>

<file path=ppt/notesSlides/notesSlide36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109</a:t>
            </a:r>
            <a:endParaRPr dirty="0" lang="en-US"/>
          </a:p>
        </p:txBody>
      </p:sp>
    </p:spTree>
  </p:cSld>
  <p:clrMapOvr>
    <a:masterClrMapping/>
  </p:clrMapOvr>
</p:notes>
</file>

<file path=ppt/notesSlides/notesSlide36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110</a:t>
            </a:r>
            <a:endParaRPr dirty="0" lang="en-US"/>
          </a:p>
        </p:txBody>
      </p:sp>
    </p:spTree>
  </p:cSld>
  <p:clrMapOvr>
    <a:masterClrMapping/>
  </p:clrMapOvr>
</p:notes>
</file>

<file path=ppt/notesSlides/notesSlide36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111</a:t>
            </a:r>
            <a:endParaRPr dirty="0" lang="en-US"/>
          </a:p>
        </p:txBody>
      </p:sp>
    </p:spTree>
  </p:cSld>
  <p:clrMapOvr>
    <a:masterClrMapping/>
  </p:clrMapOvr>
</p:notes>
</file>

<file path=ppt/notesSlides/notesSlide36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112</a:t>
            </a:r>
            <a:endParaRPr dirty="0" lang="en-US"/>
          </a:p>
        </p:txBody>
      </p:sp>
    </p:spTree>
  </p:cSld>
  <p:clrMapOvr>
    <a:masterClrMapping/>
  </p:clrMapOvr>
</p:notes>
</file>

<file path=ppt/notesSlides/notesSlide36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113</a:t>
            </a:r>
            <a:endParaRPr dirty="0" lang="en-US"/>
          </a:p>
        </p:txBody>
      </p:sp>
    </p:spTree>
  </p:cSld>
  <p:clrMapOvr>
    <a:masterClrMapping/>
  </p:clrMapOvr>
</p:notes>
</file>

<file path=ppt/notesSlides/notesSlide36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114</a:t>
            </a:r>
            <a:endParaRPr dirty="0" lang="en-US"/>
          </a:p>
        </p:txBody>
      </p:sp>
    </p:spTree>
  </p:cSld>
  <p:clrMapOvr>
    <a:masterClrMapping/>
  </p:clrMapOvr>
</p:notes>
</file>

<file path=ppt/notesSlides/notesSlide37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115</a:t>
            </a:r>
            <a:endParaRPr dirty="0" lang="en-US"/>
          </a:p>
        </p:txBody>
      </p:sp>
    </p:spTree>
  </p:cSld>
  <p:clrMapOvr>
    <a:masterClrMapping/>
  </p:clrMapOvr>
</p:notes>
</file>

<file path=ppt/notesSlides/notesSlide37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116</a:t>
            </a:r>
            <a:endParaRPr dirty="0" lang="en-US"/>
          </a:p>
        </p:txBody>
      </p:sp>
    </p:spTree>
  </p:cSld>
  <p:clrMapOvr>
    <a:masterClrMapping/>
  </p:clrMapOvr>
</p:notes>
</file>

<file path=ppt/notesSlides/notesSlide37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117</a:t>
            </a:r>
            <a:endParaRPr dirty="0" lang="en-US"/>
          </a:p>
        </p:txBody>
      </p:sp>
    </p:spTree>
  </p:cSld>
  <p:clrMapOvr>
    <a:masterClrMapping/>
  </p:clrMapOvr>
</p:notes>
</file>

<file path=ppt/notesSlides/notesSlide37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118</a:t>
            </a:r>
            <a:endParaRPr dirty="0" lang="en-US"/>
          </a:p>
        </p:txBody>
      </p:sp>
    </p:spTree>
  </p:cSld>
  <p:clrMapOvr>
    <a:masterClrMapping/>
  </p:clrMapOvr>
</p:notes>
</file>

<file path=ppt/notesSlides/notesSlide37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119</a:t>
            </a:r>
            <a:endParaRPr dirty="0" lang="en-US"/>
          </a:p>
        </p:txBody>
      </p:sp>
    </p:spTree>
  </p:cSld>
  <p:clrMapOvr>
    <a:masterClrMapping/>
  </p:clrMapOvr>
</p:notes>
</file>

<file path=ppt/notesSlides/notesSlide37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120</a:t>
            </a:r>
            <a:endParaRPr dirty="0" lang="en-US"/>
          </a:p>
        </p:txBody>
      </p:sp>
    </p:spTree>
  </p:cSld>
  <p:clrMapOvr>
    <a:masterClrMapping/>
  </p:clrMapOvr>
</p:notes>
</file>

<file path=ppt/notesSlides/notesSlide37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121</a:t>
            </a:r>
            <a:endParaRPr dirty="0" lang="en-US"/>
          </a:p>
        </p:txBody>
      </p:sp>
    </p:spTree>
  </p:cSld>
  <p:clrMapOvr>
    <a:masterClrMapping/>
  </p:clrMapOvr>
</p:notes>
</file>

<file path=ppt/notesSlides/notesSlide37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122</a:t>
            </a:r>
            <a:endParaRPr dirty="0" lang="en-US"/>
          </a:p>
        </p:txBody>
      </p:sp>
    </p:spTree>
  </p:cSld>
  <p:clrMapOvr>
    <a:masterClrMapping/>
  </p:clrMapOvr>
</p:notes>
</file>

<file path=ppt/notesSlides/notesSlide37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123</a:t>
            </a:r>
            <a:endParaRPr dirty="0" lang="en-US"/>
          </a:p>
        </p:txBody>
      </p:sp>
    </p:spTree>
  </p:cSld>
  <p:clrMapOvr>
    <a:masterClrMapping/>
  </p:clrMapOvr>
</p:notes>
</file>

<file path=ppt/notesSlides/notesSlide37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124</a:t>
            </a:r>
            <a:endParaRPr dirty="0" lang="en-US"/>
          </a:p>
        </p:txBody>
      </p:sp>
    </p:spTree>
  </p:cSld>
  <p:clrMapOvr>
    <a:masterClrMapping/>
  </p:clrMapOvr>
</p:notes>
</file>

<file path=ppt/notesSlides/notesSlide38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125</a:t>
            </a:r>
            <a:endParaRPr dirty="0" lang="en-US"/>
          </a:p>
        </p:txBody>
      </p:sp>
    </p:spTree>
  </p:cSld>
  <p:clrMapOvr>
    <a:masterClrMapping/>
  </p:clrMapOvr>
</p:notes>
</file>

<file path=ppt/notesSlides/notesSlide38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126</a:t>
            </a:r>
            <a:endParaRPr dirty="0" lang="en-US"/>
          </a:p>
        </p:txBody>
      </p:sp>
    </p:spTree>
  </p:cSld>
  <p:clrMapOvr>
    <a:masterClrMapping/>
  </p:clrMapOvr>
</p:notes>
</file>

<file path=ppt/notesSlides/notesSlide38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127</a:t>
            </a:r>
            <a:endParaRPr dirty="0" lang="en-US"/>
          </a:p>
        </p:txBody>
      </p:sp>
    </p:spTree>
  </p:cSld>
  <p:clrMapOvr>
    <a:masterClrMapping/>
  </p:clrMapOvr>
</p:notes>
</file>

<file path=ppt/notesSlides/notesSlide38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128</a:t>
            </a:r>
            <a:endParaRPr dirty="0" lang="en-US"/>
          </a:p>
        </p:txBody>
      </p:sp>
    </p:spTree>
  </p:cSld>
  <p:clrMapOvr>
    <a:masterClrMapping/>
  </p:clrMapOvr>
</p:notes>
</file>

<file path=ppt/notesSlides/notesSlide38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129</a:t>
            </a:r>
            <a:endParaRPr dirty="0" lang="en-US"/>
          </a:p>
        </p:txBody>
      </p:sp>
    </p:spTree>
  </p:cSld>
  <p:clrMapOvr>
    <a:masterClrMapping/>
  </p:clrMapOvr>
</p:notes>
</file>

<file path=ppt/notesSlides/notesSlide38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130</a:t>
            </a:r>
            <a:endParaRPr dirty="0" lang="en-US"/>
          </a:p>
        </p:txBody>
      </p:sp>
    </p:spTree>
  </p:cSld>
  <p:clrMapOvr>
    <a:masterClrMapping/>
  </p:clrMapOvr>
</p:notes>
</file>

<file path=ppt/notesSlides/notesSlide38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131</a:t>
            </a:r>
            <a:endParaRPr dirty="0" lang="en-US"/>
          </a:p>
        </p:txBody>
      </p:sp>
    </p:spTree>
  </p:cSld>
  <p:clrMapOvr>
    <a:masterClrMapping/>
  </p:clrMapOvr>
</p:notes>
</file>

<file path=ppt/notesSlides/notesSlide38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132</a:t>
            </a:r>
            <a:endParaRPr dirty="0" lang="en-US"/>
          </a:p>
        </p:txBody>
      </p:sp>
    </p:spTree>
  </p:cSld>
  <p:clrMapOvr>
    <a:masterClrMapping/>
  </p:clrMapOvr>
</p:notes>
</file>

<file path=ppt/notesSlides/notesSlide38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133</a:t>
            </a:r>
            <a:endParaRPr dirty="0" lang="en-US"/>
          </a:p>
        </p:txBody>
      </p:sp>
    </p:spTree>
  </p:cSld>
  <p:clrMapOvr>
    <a:masterClrMapping/>
  </p:clrMapOvr>
</p:notes>
</file>

<file path=ppt/notesSlides/notesSlide38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134</a:t>
            </a:r>
            <a:endParaRPr dirty="0" lang="en-US"/>
          </a:p>
        </p:txBody>
      </p:sp>
    </p:spTree>
  </p:cSld>
  <p:clrMapOvr>
    <a:masterClrMapping/>
  </p:clrMapOvr>
</p:notes>
</file>

<file path=ppt/notesSlides/notesSlide39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135</a:t>
            </a:r>
            <a:endParaRPr dirty="0" lang="en-US"/>
          </a:p>
        </p:txBody>
      </p:sp>
    </p:spTree>
  </p:cSld>
  <p:clrMapOvr>
    <a:masterClrMapping/>
  </p:clrMapOvr>
</p:notes>
</file>

<file path=ppt/notesSlides/notesSlide39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136</a:t>
            </a:r>
            <a:endParaRPr dirty="0" lang="en-US"/>
          </a:p>
        </p:txBody>
      </p:sp>
    </p:spTree>
  </p:cSld>
  <p:clrMapOvr>
    <a:masterClrMapping/>
  </p:clrMapOvr>
</p:notes>
</file>

<file path=ppt/notesSlides/notesSlide39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137</a:t>
            </a:r>
            <a:endParaRPr dirty="0" lang="en-US"/>
          </a:p>
        </p:txBody>
      </p:sp>
    </p:spTree>
  </p:cSld>
  <p:clrMapOvr>
    <a:masterClrMapping/>
  </p:clrMapOvr>
</p:notes>
</file>

<file path=ppt/notesSlides/notesSlide39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138</a:t>
            </a:r>
            <a:endParaRPr dirty="0" lang="en-US"/>
          </a:p>
        </p:txBody>
      </p:sp>
    </p:spTree>
  </p:cSld>
  <p:clrMapOvr>
    <a:masterClrMapping/>
  </p:clrMapOvr>
</p:notes>
</file>

<file path=ppt/notesSlides/notesSlide39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139</a:t>
            </a:r>
            <a:endParaRPr dirty="0" lang="en-US"/>
          </a:p>
        </p:txBody>
      </p:sp>
    </p:spTree>
  </p:cSld>
  <p:clrMapOvr>
    <a:masterClrMapping/>
  </p:clrMapOvr>
</p:notes>
</file>

<file path=ppt/notesSlides/notesSlide39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140</a:t>
            </a:r>
            <a:endParaRPr dirty="0" lang="en-US"/>
          </a:p>
        </p:txBody>
      </p:sp>
    </p:spTree>
  </p:cSld>
  <p:clrMapOvr>
    <a:masterClrMapping/>
  </p:clrMapOvr>
</p:notes>
</file>

<file path=ppt/notesSlides/notesSlide39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141</a:t>
            </a:r>
            <a:endParaRPr dirty="0" lang="en-US"/>
          </a:p>
        </p:txBody>
      </p:sp>
    </p:spTree>
  </p:cSld>
  <p:clrMapOvr>
    <a:masterClrMapping/>
  </p:clrMapOvr>
</p:notes>
</file>

<file path=ppt/notesSlides/notesSlide39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142</a:t>
            </a:r>
            <a:endParaRPr dirty="0" lang="en-US"/>
          </a:p>
        </p:txBody>
      </p:sp>
    </p:spTree>
  </p:cSld>
  <p:clrMapOvr>
    <a:masterClrMapping/>
  </p:clrMapOvr>
</p:notes>
</file>

<file path=ppt/notesSlides/notesSlide39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143</a:t>
            </a:r>
            <a:endParaRPr dirty="0" lang="en-US"/>
          </a:p>
        </p:txBody>
      </p:sp>
    </p:spTree>
  </p:cSld>
  <p:clrMapOvr>
    <a:masterClrMapping/>
  </p:clrMapOvr>
</p:notes>
</file>

<file path=ppt/notesSlides/notesSlide39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144</a:t>
            </a:r>
            <a:endParaRPr dirty="0" lang="en-US"/>
          </a:p>
        </p:txBody>
      </p:sp>
    </p:spTree>
  </p:cSld>
  <p:clrMapOvr>
    <a:masterClrMapping/>
  </p:clrMapOvr>
</p:notes>
</file>

<file path=ppt/notesSlides/notesSlide40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145</a:t>
            </a:r>
            <a:endParaRPr dirty="0" lang="en-US"/>
          </a:p>
        </p:txBody>
      </p:sp>
    </p:spTree>
  </p:cSld>
  <p:clrMapOvr>
    <a:masterClrMapping/>
  </p:clrMapOvr>
</p:notes>
</file>

<file path=ppt/notesSlides/notesSlide40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146</a:t>
            </a:r>
            <a:endParaRPr dirty="0" lang="en-US"/>
          </a:p>
        </p:txBody>
      </p:sp>
    </p:spTree>
  </p:cSld>
  <p:clrMapOvr>
    <a:masterClrMapping/>
  </p:clrMapOvr>
</p:notes>
</file>

<file path=ppt/notesSlides/notesSlide40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147</a:t>
            </a:r>
            <a:endParaRPr dirty="0" lang="en-US"/>
          </a:p>
        </p:txBody>
      </p:sp>
    </p:spTree>
  </p:cSld>
  <p:clrMapOvr>
    <a:masterClrMapping/>
  </p:clrMapOvr>
</p:notes>
</file>

<file path=ppt/notesSlides/notesSlide40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148</a:t>
            </a:r>
            <a:endParaRPr dirty="0" lang="en-US"/>
          </a:p>
        </p:txBody>
      </p:sp>
    </p:spTree>
  </p:cSld>
  <p:clrMapOvr>
    <a:masterClrMapping/>
  </p:clrMapOvr>
</p:notes>
</file>

<file path=ppt/notesSlides/notesSlide40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149</a:t>
            </a:r>
            <a:endParaRPr dirty="0" lang="en-US"/>
          </a:p>
        </p:txBody>
      </p:sp>
    </p:spTree>
  </p:cSld>
  <p:clrMapOvr>
    <a:masterClrMapping/>
  </p:clrMapOvr>
</p:notes>
</file>

<file path=ppt/notesSlides/notesSlide40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150</a:t>
            </a:r>
            <a:endParaRPr dirty="0" lang="en-US"/>
          </a:p>
        </p:txBody>
      </p:sp>
    </p:spTree>
  </p:cSld>
  <p:clrMapOvr>
    <a:masterClrMapping/>
  </p:clrMapOvr>
</p:notes>
</file>

<file path=ppt/notesSlides/notesSlide40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151</a:t>
            </a:r>
            <a:endParaRPr dirty="0" lang="en-US"/>
          </a:p>
        </p:txBody>
      </p:sp>
    </p:spTree>
  </p:cSld>
  <p:clrMapOvr>
    <a:masterClrMapping/>
  </p:clrMapOvr>
</p:notes>
</file>

<file path=ppt/notesSlides/notesSlide40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152</a:t>
            </a:r>
            <a:endParaRPr dirty="0" lang="en-US"/>
          </a:p>
        </p:txBody>
      </p:sp>
    </p:spTree>
  </p:cSld>
  <p:clrMapOvr>
    <a:masterClrMapping/>
  </p:clrMapOvr>
</p:notes>
</file>

<file path=ppt/notesSlides/notesSlide40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153</a:t>
            </a:r>
            <a:endParaRPr dirty="0" lang="en-US"/>
          </a:p>
        </p:txBody>
      </p:sp>
    </p:spTree>
  </p:cSld>
  <p:clrMapOvr>
    <a:masterClrMapping/>
  </p:clrMapOvr>
</p:notes>
</file>

<file path=ppt/notesSlides/notesSlide40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154</a:t>
            </a:r>
            <a:endParaRPr dirty="0" lang="en-US"/>
          </a:p>
        </p:txBody>
      </p:sp>
    </p:spTree>
  </p:cSld>
  <p:clrMapOvr>
    <a:masterClrMapping/>
  </p:clrMapOvr>
</p:notes>
</file>

<file path=ppt/notesSlides/notesSlide41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155</a:t>
            </a:r>
            <a:endParaRPr dirty="0" lang="en-US"/>
          </a:p>
        </p:txBody>
      </p:sp>
    </p:spTree>
  </p:cSld>
  <p:clrMapOvr>
    <a:masterClrMapping/>
  </p:clrMapOvr>
</p:notes>
</file>

<file path=ppt/notesSlides/notesSlide41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156</a:t>
            </a:r>
            <a:endParaRPr dirty="0" lang="en-US"/>
          </a:p>
        </p:txBody>
      </p:sp>
    </p:spTree>
  </p:cSld>
  <p:clrMapOvr>
    <a:masterClrMapping/>
  </p:clrMapOvr>
</p:notes>
</file>

<file path=ppt/notesSlides/notesSlide41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157</a:t>
            </a:r>
            <a:endParaRPr dirty="0" lang="en-US"/>
          </a:p>
        </p:txBody>
      </p:sp>
    </p:spTree>
  </p:cSld>
  <p:clrMapOvr>
    <a:masterClrMapping/>
  </p:clrMapOvr>
</p:notes>
</file>

<file path=ppt/notesSlides/notesSlide41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158</a:t>
            </a:r>
            <a:endParaRPr dirty="0" lang="en-US"/>
          </a:p>
        </p:txBody>
      </p:sp>
    </p:spTree>
  </p:cSld>
  <p:clrMapOvr>
    <a:masterClrMapping/>
  </p:clrMapOvr>
</p:notes>
</file>

<file path=ppt/notesSlides/notesSlide41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159</a:t>
            </a:r>
            <a:endParaRPr dirty="0" lang="en-US"/>
          </a:p>
        </p:txBody>
      </p:sp>
    </p:spTree>
  </p:cSld>
  <p:clrMapOvr>
    <a:masterClrMapping/>
  </p:clrMapOvr>
</p:notes>
</file>

<file path=ppt/notesSlides/notesSlide41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160</a:t>
            </a:r>
            <a:endParaRPr dirty="0" lang="en-US"/>
          </a:p>
        </p:txBody>
      </p:sp>
    </p:spTree>
  </p:cSld>
  <p:clrMapOvr>
    <a:masterClrMapping/>
  </p:clrMapOvr>
</p:notes>
</file>

<file path=ppt/notesSlides/notesSlide41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161</a:t>
            </a:r>
            <a:endParaRPr dirty="0" lang="en-US"/>
          </a:p>
        </p:txBody>
      </p:sp>
    </p:spTree>
  </p:cSld>
  <p:clrMapOvr>
    <a:masterClrMapping/>
  </p:clrMapOvr>
</p:notes>
</file>

<file path=ppt/notesSlides/notesSlide41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162</a:t>
            </a:r>
            <a:endParaRPr dirty="0" lang="en-US"/>
          </a:p>
        </p:txBody>
      </p:sp>
    </p:spTree>
  </p:cSld>
  <p:clrMapOvr>
    <a:masterClrMapping/>
  </p:clrMapOvr>
</p:notes>
</file>

<file path=ppt/notesSlides/notesSlide41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163</a:t>
            </a:r>
            <a:endParaRPr dirty="0" lang="en-US"/>
          </a:p>
        </p:txBody>
      </p:sp>
    </p:spTree>
  </p:cSld>
  <p:clrMapOvr>
    <a:masterClrMapping/>
  </p:clrMapOvr>
</p:notes>
</file>

<file path=ppt/notesSlides/notesSlide41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164</a:t>
            </a:r>
            <a:endParaRPr dirty="0" lang="en-US"/>
          </a:p>
        </p:txBody>
      </p:sp>
    </p:spTree>
  </p:cSld>
  <p:clrMapOvr>
    <a:masterClrMapping/>
  </p:clrMapOvr>
</p:notes>
</file>

<file path=ppt/notesSlides/notesSlide42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165</a:t>
            </a:r>
            <a:endParaRPr dirty="0" lang="en-US"/>
          </a:p>
        </p:txBody>
      </p:sp>
    </p:spTree>
  </p:cSld>
  <p:clrMapOvr>
    <a:masterClrMapping/>
  </p:clrMapOvr>
</p:notes>
</file>

<file path=ppt/notesSlides/notesSlide42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166</a:t>
            </a:r>
            <a:endParaRPr dirty="0" lang="en-US"/>
          </a:p>
        </p:txBody>
      </p:sp>
    </p:spTree>
  </p:cSld>
  <p:clrMapOvr>
    <a:masterClrMapping/>
  </p:clrMapOvr>
</p:notes>
</file>

<file path=ppt/notesSlides/notesSlide42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167</a:t>
            </a:r>
            <a:endParaRPr dirty="0" lang="en-US"/>
          </a:p>
        </p:txBody>
      </p:sp>
    </p:spTree>
  </p:cSld>
  <p:clrMapOvr>
    <a:masterClrMapping/>
  </p:clrMapOvr>
</p:notes>
</file>

<file path=ppt/notesSlides/notesSlide42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168</a:t>
            </a:r>
            <a:endParaRPr dirty="0" lang="en-US"/>
          </a:p>
        </p:txBody>
      </p:sp>
    </p:spTree>
  </p:cSld>
  <p:clrMapOvr>
    <a:masterClrMapping/>
  </p:clrMapOvr>
</p:notes>
</file>

<file path=ppt/notesSlides/notesSlide42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169</a:t>
            </a:r>
            <a:endParaRPr dirty="0" lang="en-US"/>
          </a:p>
        </p:txBody>
      </p:sp>
    </p:spTree>
  </p:cSld>
  <p:clrMapOvr>
    <a:masterClrMapping/>
  </p:clrMapOvr>
</p:notes>
</file>

<file path=ppt/notesSlides/notesSlide42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170</a:t>
            </a:r>
            <a:endParaRPr dirty="0" lang="en-US"/>
          </a:p>
        </p:txBody>
      </p:sp>
    </p:spTree>
  </p:cSld>
  <p:clrMapOvr>
    <a:masterClrMapping/>
  </p:clrMapOvr>
</p:notes>
</file>

<file path=ppt/notesSlides/notesSlide42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171</a:t>
            </a:r>
            <a:endParaRPr dirty="0" lang="en-US"/>
          </a:p>
        </p:txBody>
      </p:sp>
    </p:spTree>
  </p:cSld>
  <p:clrMapOvr>
    <a:masterClrMapping/>
  </p:clrMapOvr>
</p:notes>
</file>

<file path=ppt/notesSlides/notesSlide42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172</a:t>
            </a:r>
            <a:endParaRPr dirty="0" lang="en-US"/>
          </a:p>
        </p:txBody>
      </p:sp>
    </p:spTree>
  </p:cSld>
  <p:clrMapOvr>
    <a:masterClrMapping/>
  </p:clrMapOvr>
</p:notes>
</file>

<file path=ppt/notesSlides/notesSlide42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173</a:t>
            </a:r>
            <a:endParaRPr dirty="0" lang="en-US"/>
          </a:p>
        </p:txBody>
      </p:sp>
    </p:spTree>
  </p:cSld>
  <p:clrMapOvr>
    <a:masterClrMapping/>
  </p:clrMapOvr>
</p:notes>
</file>

<file path=ppt/notesSlides/notesSlide42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174</a:t>
            </a:r>
            <a:endParaRPr dirty="0" lang="en-US"/>
          </a:p>
        </p:txBody>
      </p:sp>
    </p:spTree>
  </p:cSld>
  <p:clrMapOvr>
    <a:masterClrMapping/>
  </p:clrMapOvr>
</p:notes>
</file>

<file path=ppt/notesSlides/notesSlide43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175</a:t>
            </a:r>
            <a:endParaRPr dirty="0" lang="en-US"/>
          </a:p>
        </p:txBody>
      </p:sp>
    </p:spTree>
  </p:cSld>
  <p:clrMapOvr>
    <a:masterClrMapping/>
  </p:clrMapOvr>
</p:notes>
</file>

<file path=ppt/notesSlides/notesSlide43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176</a:t>
            </a:r>
            <a:endParaRPr dirty="0" lang="en-US"/>
          </a:p>
        </p:txBody>
      </p:sp>
    </p:spTree>
  </p:cSld>
  <p:clrMapOvr>
    <a:masterClrMapping/>
  </p:clrMapOvr>
</p:notes>
</file>

<file path=ppt/notesSlides/notesSlide43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177</a:t>
            </a:r>
            <a:endParaRPr dirty="0" lang="en-US"/>
          </a:p>
        </p:txBody>
      </p:sp>
    </p:spTree>
  </p:cSld>
  <p:clrMapOvr>
    <a:masterClrMapping/>
  </p:clrMapOvr>
</p:notes>
</file>

<file path=ppt/notesSlides/notesSlide43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178</a:t>
            </a:r>
            <a:endParaRPr dirty="0" lang="en-US"/>
          </a:p>
        </p:txBody>
      </p:sp>
    </p:spTree>
  </p:cSld>
  <p:clrMapOvr>
    <a:masterClrMapping/>
  </p:clrMapOvr>
</p:notes>
</file>

<file path=ppt/notesSlides/notesSlide43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179</a:t>
            </a:r>
            <a:endParaRPr dirty="0" lang="en-US"/>
          </a:p>
        </p:txBody>
      </p:sp>
    </p:spTree>
  </p:cSld>
  <p:clrMapOvr>
    <a:masterClrMapping/>
  </p:clrMapOvr>
</p:notes>
</file>

<file path=ppt/notesSlides/notesSlide43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180</a:t>
            </a:r>
            <a:endParaRPr dirty="0" lang="en-US"/>
          </a:p>
        </p:txBody>
      </p:sp>
    </p:spTree>
  </p:cSld>
  <p:clrMapOvr>
    <a:masterClrMapping/>
  </p:clrMapOvr>
</p:notes>
</file>

<file path=ppt/notesSlides/notesSlide43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181</a:t>
            </a:r>
            <a:endParaRPr dirty="0" lang="en-US"/>
          </a:p>
        </p:txBody>
      </p:sp>
    </p:spTree>
  </p:cSld>
  <p:clrMapOvr>
    <a:masterClrMapping/>
  </p:clrMapOvr>
</p:notes>
</file>

<file path=ppt/notesSlides/notesSlide43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182</a:t>
            </a:r>
            <a:endParaRPr dirty="0" lang="en-US"/>
          </a:p>
        </p:txBody>
      </p:sp>
    </p:spTree>
  </p:cSld>
  <p:clrMapOvr>
    <a:masterClrMapping/>
  </p:clrMapOvr>
</p:notes>
</file>

<file path=ppt/notesSlides/notesSlide43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183</a:t>
            </a:r>
            <a:endParaRPr dirty="0" lang="en-US"/>
          </a:p>
        </p:txBody>
      </p:sp>
    </p:spTree>
  </p:cSld>
  <p:clrMapOvr>
    <a:masterClrMapping/>
  </p:clrMapOvr>
</p:notes>
</file>

<file path=ppt/notesSlides/notesSlide43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184</a:t>
            </a:r>
            <a:endParaRPr dirty="0" lang="en-US"/>
          </a:p>
        </p:txBody>
      </p:sp>
    </p:spTree>
  </p:cSld>
  <p:clrMapOvr>
    <a:masterClrMapping/>
  </p:clrMapOvr>
</p:notes>
</file>

<file path=ppt/notesSlides/notesSlide44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185</a:t>
            </a:r>
            <a:endParaRPr dirty="0" lang="en-US"/>
          </a:p>
        </p:txBody>
      </p:sp>
    </p:spTree>
  </p:cSld>
  <p:clrMapOvr>
    <a:masterClrMapping/>
  </p:clrMapOvr>
</p:notes>
</file>

<file path=ppt/notesSlides/notesSlide44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186</a:t>
            </a:r>
            <a:endParaRPr dirty="0" lang="en-US"/>
          </a:p>
        </p:txBody>
      </p:sp>
    </p:spTree>
  </p:cSld>
  <p:clrMapOvr>
    <a:masterClrMapping/>
  </p:clrMapOvr>
</p:notes>
</file>

<file path=ppt/notesSlides/notesSlide44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187</a:t>
            </a:r>
            <a:endParaRPr dirty="0" lang="en-US"/>
          </a:p>
        </p:txBody>
      </p:sp>
    </p:spTree>
  </p:cSld>
  <p:clrMapOvr>
    <a:masterClrMapping/>
  </p:clrMapOvr>
</p:notes>
</file>

<file path=ppt/notesSlides/notesSlide44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188</a:t>
            </a:r>
            <a:endParaRPr dirty="0" lang="en-US"/>
          </a:p>
        </p:txBody>
      </p:sp>
    </p:spTree>
  </p:cSld>
  <p:clrMapOvr>
    <a:masterClrMapping/>
  </p:clrMapOvr>
</p:notes>
</file>

<file path=ppt/notesSlides/notesSlide44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189</a:t>
            </a:r>
            <a:endParaRPr dirty="0" lang="en-US"/>
          </a:p>
        </p:txBody>
      </p:sp>
    </p:spTree>
  </p:cSld>
  <p:clrMapOvr>
    <a:masterClrMapping/>
  </p:clrMapOvr>
</p:notes>
</file>

<file path=ppt/notesSlides/notesSlide44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190</a:t>
            </a:r>
            <a:endParaRPr dirty="0" lang="en-US"/>
          </a:p>
        </p:txBody>
      </p:sp>
    </p:spTree>
  </p:cSld>
  <p:clrMapOvr>
    <a:masterClrMapping/>
  </p:clrMapOvr>
</p:notes>
</file>

<file path=ppt/notesSlides/notesSlide44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191</a:t>
            </a:r>
            <a:endParaRPr dirty="0" lang="en-US"/>
          </a:p>
        </p:txBody>
      </p:sp>
    </p:spTree>
  </p:cSld>
  <p:clrMapOvr>
    <a:masterClrMapping/>
  </p:clrMapOvr>
</p:notes>
</file>

<file path=ppt/notesSlides/notesSlide44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192</a:t>
            </a:r>
            <a:endParaRPr dirty="0" lang="en-US"/>
          </a:p>
        </p:txBody>
      </p:sp>
    </p:spTree>
  </p:cSld>
  <p:clrMapOvr>
    <a:masterClrMapping/>
  </p:clrMapOvr>
</p:notes>
</file>

<file path=ppt/notesSlides/notesSlide44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193</a:t>
            </a:r>
            <a:endParaRPr dirty="0" lang="en-US"/>
          </a:p>
        </p:txBody>
      </p:sp>
    </p:spTree>
  </p:cSld>
  <p:clrMapOvr>
    <a:masterClrMapping/>
  </p:clrMapOvr>
</p:notes>
</file>

<file path=ppt/notesSlides/notesSlide44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194</a:t>
            </a:r>
            <a:endParaRPr dirty="0" lang="en-US"/>
          </a:p>
        </p:txBody>
      </p:sp>
    </p:spTree>
  </p:cSld>
  <p:clrMapOvr>
    <a:masterClrMapping/>
  </p:clrMapOvr>
</p:notes>
</file>

<file path=ppt/notesSlides/notesSlide45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195</a:t>
            </a:r>
            <a:endParaRPr dirty="0" lang="en-US"/>
          </a:p>
        </p:txBody>
      </p:sp>
    </p:spTree>
  </p:cSld>
  <p:clrMapOvr>
    <a:masterClrMapping/>
  </p:clrMapOvr>
</p:notes>
</file>

<file path=ppt/notesSlides/notesSlide45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196</a:t>
            </a:r>
            <a:endParaRPr dirty="0" lang="en-US"/>
          </a:p>
        </p:txBody>
      </p:sp>
    </p:spTree>
  </p:cSld>
  <p:clrMapOvr>
    <a:masterClrMapping/>
  </p:clrMapOvr>
</p:notes>
</file>

<file path=ppt/notesSlides/notesSlide45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197</a:t>
            </a:r>
            <a:endParaRPr dirty="0" lang="en-US"/>
          </a:p>
        </p:txBody>
      </p:sp>
    </p:spTree>
  </p:cSld>
  <p:clrMapOvr>
    <a:masterClrMapping/>
  </p:clrMapOvr>
</p:notes>
</file>

<file path=ppt/notesSlides/notesSlide45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198</a:t>
            </a:r>
            <a:endParaRPr dirty="0" lang="en-US"/>
          </a:p>
        </p:txBody>
      </p:sp>
    </p:spTree>
  </p:cSld>
  <p:clrMapOvr>
    <a:masterClrMapping/>
  </p:clrMapOvr>
</p:notes>
</file>

<file path=ppt/notesSlides/notesSlide45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199</a:t>
            </a:r>
            <a:endParaRPr dirty="0" lang="en-US"/>
          </a:p>
        </p:txBody>
      </p:sp>
    </p:spTree>
  </p:cSld>
  <p:clrMapOvr>
    <a:masterClrMapping/>
  </p:clrMapOvr>
</p:notes>
</file>

<file path=ppt/notesSlides/notesSlide45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200</a:t>
            </a:r>
            <a:endParaRPr dirty="0" lang="en-US"/>
          </a:p>
        </p:txBody>
      </p:sp>
    </p:spTree>
  </p:cSld>
  <p:clrMapOvr>
    <a:masterClrMapping/>
  </p:clrMapOvr>
</p:notes>
</file>

<file path=ppt/notesSlides/notesSlide45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201</a:t>
            </a:r>
            <a:endParaRPr dirty="0" lang="en-US"/>
          </a:p>
        </p:txBody>
      </p:sp>
    </p:spTree>
  </p:cSld>
  <p:clrMapOvr>
    <a:masterClrMapping/>
  </p:clrMapOvr>
</p:notes>
</file>

<file path=ppt/notesSlides/notesSlide45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202</a:t>
            </a:r>
            <a:endParaRPr dirty="0" lang="en-US"/>
          </a:p>
        </p:txBody>
      </p:sp>
    </p:spTree>
  </p:cSld>
  <p:clrMapOvr>
    <a:masterClrMapping/>
  </p:clrMapOvr>
</p:notes>
</file>

<file path=ppt/notesSlides/notesSlide45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203</a:t>
            </a:r>
            <a:endParaRPr dirty="0" lang="en-US"/>
          </a:p>
        </p:txBody>
      </p:sp>
    </p:spTree>
  </p:cSld>
  <p:clrMapOvr>
    <a:masterClrMapping/>
  </p:clrMapOvr>
</p:notes>
</file>

<file path=ppt/notesSlides/notesSlide45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204</a:t>
            </a:r>
            <a:endParaRPr dirty="0" lang="en-US"/>
          </a:p>
        </p:txBody>
      </p:sp>
    </p:spTree>
  </p:cSld>
  <p:clrMapOvr>
    <a:masterClrMapping/>
  </p:clrMapOvr>
</p:notes>
</file>

<file path=ppt/notesSlides/notesSlide46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205</a:t>
            </a:r>
            <a:endParaRPr dirty="0" lang="en-US"/>
          </a:p>
        </p:txBody>
      </p:sp>
    </p:spTree>
  </p:cSld>
  <p:clrMapOvr>
    <a:masterClrMapping/>
  </p:clrMapOvr>
</p:notes>
</file>

<file path=ppt/notesSlides/notesSlide46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206</a:t>
            </a:r>
            <a:endParaRPr dirty="0" lang="en-US"/>
          </a:p>
        </p:txBody>
      </p:sp>
    </p:spTree>
  </p:cSld>
  <p:clrMapOvr>
    <a:masterClrMapping/>
  </p:clrMapOvr>
</p:notes>
</file>

<file path=ppt/notesSlides/notesSlide46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207</a:t>
            </a:r>
            <a:endParaRPr dirty="0" lang="en-US"/>
          </a:p>
        </p:txBody>
      </p:sp>
    </p:spTree>
  </p:cSld>
  <p:clrMapOvr>
    <a:masterClrMapping/>
  </p:clrMapOvr>
</p:notes>
</file>

<file path=ppt/notesSlides/notesSlide46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208</a:t>
            </a:r>
            <a:endParaRPr dirty="0" lang="en-US"/>
          </a:p>
        </p:txBody>
      </p:sp>
    </p:spTree>
  </p:cSld>
  <p:clrMapOvr>
    <a:masterClrMapping/>
  </p:clrMapOvr>
</p:notes>
</file>

<file path=ppt/notesSlides/notesSlide46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209</a:t>
            </a:r>
            <a:endParaRPr dirty="0" lang="en-US"/>
          </a:p>
        </p:txBody>
      </p:sp>
    </p:spTree>
  </p:cSld>
  <p:clrMapOvr>
    <a:masterClrMapping/>
  </p:clrMapOvr>
</p:notes>
</file>

<file path=ppt/notesSlides/notesSlide46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210</a:t>
            </a:r>
            <a:endParaRPr dirty="0" lang="en-US"/>
          </a:p>
        </p:txBody>
      </p:sp>
    </p:spTree>
  </p:cSld>
  <p:clrMapOvr>
    <a:masterClrMapping/>
  </p:clrMapOvr>
</p:notes>
</file>

<file path=ppt/notesSlides/notesSlide466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211</a:t>
            </a:r>
            <a:endParaRPr dirty="0" lang="en-US"/>
          </a:p>
        </p:txBody>
      </p:sp>
    </p:spTree>
  </p:cSld>
  <p:clrMapOvr>
    <a:masterClrMapping/>
  </p:clrMapOvr>
</p:notes>
</file>

<file path=ppt/notesSlides/notesSlide467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212</a:t>
            </a:r>
            <a:endParaRPr dirty="0" lang="en-US"/>
          </a:p>
        </p:txBody>
      </p:sp>
    </p:spTree>
  </p:cSld>
  <p:clrMapOvr>
    <a:masterClrMapping/>
  </p:clrMapOvr>
</p:notes>
</file>

<file path=ppt/notesSlides/notesSlide468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213</a:t>
            </a:r>
            <a:endParaRPr dirty="0" lang="en-US"/>
          </a:p>
        </p:txBody>
      </p:sp>
    </p:spTree>
  </p:cSld>
  <p:clrMapOvr>
    <a:masterClrMapping/>
  </p:clrMapOvr>
</p:notes>
</file>

<file path=ppt/notesSlides/notesSlide469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214</a:t>
            </a:r>
            <a:endParaRPr dirty="0" lang="en-US"/>
          </a:p>
        </p:txBody>
      </p:sp>
    </p:spTree>
  </p:cSld>
  <p:clrMapOvr>
    <a:masterClrMapping/>
  </p:clrMapOvr>
</p:notes>
</file>

<file path=ppt/notesSlides/notesSlide470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215</a:t>
            </a:r>
            <a:endParaRPr dirty="0" lang="en-US"/>
          </a:p>
        </p:txBody>
      </p:sp>
    </p:spTree>
  </p:cSld>
  <p:clrMapOvr>
    <a:masterClrMapping/>
  </p:clrMapOvr>
</p:notes>
</file>

<file path=ppt/notesSlides/notesSlide47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216</a:t>
            </a:r>
            <a:endParaRPr dirty="0" lang="en-US"/>
          </a:p>
        </p:txBody>
      </p:sp>
    </p:spTree>
  </p:cSld>
  <p:clrMapOvr>
    <a:masterClrMapping/>
  </p:clrMapOvr>
</p:notes>
</file>

<file path=ppt/notesSlides/notesSlide472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217</a:t>
            </a:r>
            <a:endParaRPr dirty="0" lang="en-US"/>
          </a:p>
        </p:txBody>
      </p:sp>
    </p:spTree>
  </p:cSld>
  <p:clrMapOvr>
    <a:masterClrMapping/>
  </p:clrMapOvr>
</p:notes>
</file>

<file path=ppt/notesSlides/notesSlide473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218</a:t>
            </a:r>
            <a:endParaRPr dirty="0" lang="en-US"/>
          </a:p>
        </p:txBody>
      </p:sp>
    </p:spTree>
  </p:cSld>
  <p:clrMapOvr>
    <a:masterClrMapping/>
  </p:clrMapOvr>
</p:notes>
</file>

<file path=ppt/notesSlides/notesSlide474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219</a:t>
            </a:r>
            <a:endParaRPr dirty="0" lang="en-US"/>
          </a:p>
        </p:txBody>
      </p:sp>
    </p:spTree>
  </p:cSld>
  <p:clrMapOvr>
    <a:masterClrMapping/>
  </p:clrMapOvr>
</p:notes>
</file>

<file path=ppt/notesSlides/notesSlide475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rtlCol="0" wrap="square"/>
          <a:lstStyle/>
          <a:p>
            <a:pPr/>
            <a:r>
              <a:rPr dirty="0" lang="en-US" smtClean="0"/>
              <a:t>Notes data: slide number 220</a:t>
            </a:r>
            <a:endParaRPr dirty="0"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/>
</p:sldLayout>
</file>

<file path=ppt/slideMasters/_rels/slideMaster1.xml.rels><?xml version="1.0" encoding="UTF-8" standalone="yes"?>
<Relationships xmlns="http://schemas.openxmlformats.org/package/2006/relationships">
<Relationship Id="rId2" Type="http://schemas.openxmlformats.org/officeDocument/2006/relationships/theme" Target="../theme/theme1.xml"/>
<Relationship Id="rId1" Type="http://schemas.openxmlformats.org/officeDocument/2006/relationships/slideLayout" Target="../slideLayouts/slideLayout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/>
</p:sldMaster>
</file>

<file path=ppt/slides/_rels/slide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-2.png" Type="http://schemas.openxmlformats.org/officeDocument/2006/relationships/image"/>
   <Relationship Id="rId4" Target="../notesSlides/notesSlide256.xml" Type="http://schemas.openxmlformats.org/officeDocument/2006/relationships/notesSlide"/>
</Relationships>
</file>

<file path=ppt/slides/_rels/slide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-2.png" Type="http://schemas.openxmlformats.org/officeDocument/2006/relationships/image"/>
   <Relationship Id="rId4" Target="../notesSlides/notesSlide265.xml" Type="http://schemas.openxmlformats.org/officeDocument/2006/relationships/notesSlide"/>
</Relationships>
</file>

<file path=ppt/slides/_rels/slide10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0-2.png" Type="http://schemas.openxmlformats.org/officeDocument/2006/relationships/image"/>
   <Relationship Id="rId4" Target="../notesSlides/notesSlide355.xml" Type="http://schemas.openxmlformats.org/officeDocument/2006/relationships/notesSlide"/>
</Relationships>
</file>

<file path=ppt/slides/_rels/slide10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1-2.png" Type="http://schemas.openxmlformats.org/officeDocument/2006/relationships/image"/>
   <Relationship Id="rId4" Target="../notesSlides/notesSlide356.xml" Type="http://schemas.openxmlformats.org/officeDocument/2006/relationships/notesSlide"/>
</Relationships>
</file>

<file path=ppt/slides/_rels/slide10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2-2.png" Type="http://schemas.openxmlformats.org/officeDocument/2006/relationships/image"/>
   <Relationship Id="rId4" Target="../notesSlides/notesSlide357.xml" Type="http://schemas.openxmlformats.org/officeDocument/2006/relationships/notesSlide"/>
</Relationships>
</file>

<file path=ppt/slides/_rels/slide10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3-2.png" Type="http://schemas.openxmlformats.org/officeDocument/2006/relationships/image"/>
   <Relationship Id="rId4" Target="../notesSlides/notesSlide358.xml" Type="http://schemas.openxmlformats.org/officeDocument/2006/relationships/notesSlide"/>
</Relationships>
</file>

<file path=ppt/slides/_rels/slide10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4-2.png" Type="http://schemas.openxmlformats.org/officeDocument/2006/relationships/image"/>
   <Relationship Id="rId4" Target="../notesSlides/notesSlide359.xml" Type="http://schemas.openxmlformats.org/officeDocument/2006/relationships/notesSlide"/>
</Relationships>
</file>

<file path=ppt/slides/_rels/slide10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5-2.png" Type="http://schemas.openxmlformats.org/officeDocument/2006/relationships/image"/>
   <Relationship Id="rId4" Target="../notesSlides/notesSlide360.xml" Type="http://schemas.openxmlformats.org/officeDocument/2006/relationships/notesSlide"/>
</Relationships>
</file>

<file path=ppt/slides/_rels/slide10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6-2.png" Type="http://schemas.openxmlformats.org/officeDocument/2006/relationships/image"/>
   <Relationship Id="rId4" Target="../notesSlides/notesSlide361.xml" Type="http://schemas.openxmlformats.org/officeDocument/2006/relationships/notesSlide"/>
</Relationships>
</file>

<file path=ppt/slides/_rels/slide10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7-2.png" Type="http://schemas.openxmlformats.org/officeDocument/2006/relationships/image"/>
   <Relationship Id="rId4" Target="../notesSlides/notesSlide362.xml" Type="http://schemas.openxmlformats.org/officeDocument/2006/relationships/notesSlide"/>
</Relationships>
</file>

<file path=ppt/slides/_rels/slide10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8-2.png" Type="http://schemas.openxmlformats.org/officeDocument/2006/relationships/image"/>
   <Relationship Id="rId4" Target="../notesSlides/notesSlide363.xml" Type="http://schemas.openxmlformats.org/officeDocument/2006/relationships/notesSlide"/>
</Relationships>
</file>

<file path=ppt/slides/_rels/slide10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09-2.png" Type="http://schemas.openxmlformats.org/officeDocument/2006/relationships/image"/>
   <Relationship Id="rId4" Target="../notesSlides/notesSlide364.xml" Type="http://schemas.openxmlformats.org/officeDocument/2006/relationships/notesSlide"/>
</Relationships>
</file>

<file path=ppt/slides/_rels/slide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-2.png" Type="http://schemas.openxmlformats.org/officeDocument/2006/relationships/image"/>
   <Relationship Id="rId4" Target="../notesSlides/notesSlide266.xml" Type="http://schemas.openxmlformats.org/officeDocument/2006/relationships/notesSlide"/>
</Relationships>
</file>

<file path=ppt/slides/_rels/slide1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0-2.png" Type="http://schemas.openxmlformats.org/officeDocument/2006/relationships/image"/>
   <Relationship Id="rId4" Target="../notesSlides/notesSlide365.xml" Type="http://schemas.openxmlformats.org/officeDocument/2006/relationships/notesSlide"/>
</Relationships>
</file>

<file path=ppt/slides/_rels/slide1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1-2.png" Type="http://schemas.openxmlformats.org/officeDocument/2006/relationships/image"/>
   <Relationship Id="rId4" Target="../notesSlides/notesSlide366.xml" Type="http://schemas.openxmlformats.org/officeDocument/2006/relationships/notesSlide"/>
</Relationships>
</file>

<file path=ppt/slides/_rels/slide1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2-2.png" Type="http://schemas.openxmlformats.org/officeDocument/2006/relationships/image"/>
   <Relationship Id="rId4" Target="../notesSlides/notesSlide367.xml" Type="http://schemas.openxmlformats.org/officeDocument/2006/relationships/notesSlide"/>
</Relationships>
</file>

<file path=ppt/slides/_rels/slide1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3-2.png" Type="http://schemas.openxmlformats.org/officeDocument/2006/relationships/image"/>
   <Relationship Id="rId4" Target="../notesSlides/notesSlide368.xml" Type="http://schemas.openxmlformats.org/officeDocument/2006/relationships/notesSlide"/>
</Relationships>
</file>

<file path=ppt/slides/_rels/slide1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4-2.png" Type="http://schemas.openxmlformats.org/officeDocument/2006/relationships/image"/>
   <Relationship Id="rId4" Target="../notesSlides/notesSlide369.xml" Type="http://schemas.openxmlformats.org/officeDocument/2006/relationships/notesSlide"/>
</Relationships>
</file>

<file path=ppt/slides/_rels/slide1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5-2.png" Type="http://schemas.openxmlformats.org/officeDocument/2006/relationships/image"/>
   <Relationship Id="rId4" Target="../notesSlides/notesSlide370.xml" Type="http://schemas.openxmlformats.org/officeDocument/2006/relationships/notesSlide"/>
</Relationships>
</file>

<file path=ppt/slides/_rels/slide1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6-2.png" Type="http://schemas.openxmlformats.org/officeDocument/2006/relationships/image"/>
   <Relationship Id="rId4" Target="../notesSlides/notesSlide371.xml" Type="http://schemas.openxmlformats.org/officeDocument/2006/relationships/notesSlide"/>
</Relationships>
</file>

<file path=ppt/slides/_rels/slide1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7-2.png" Type="http://schemas.openxmlformats.org/officeDocument/2006/relationships/image"/>
   <Relationship Id="rId4" Target="../notesSlides/notesSlide372.xml" Type="http://schemas.openxmlformats.org/officeDocument/2006/relationships/notesSlide"/>
</Relationships>
</file>

<file path=ppt/slides/_rels/slide1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8-2.png" Type="http://schemas.openxmlformats.org/officeDocument/2006/relationships/image"/>
   <Relationship Id="rId4" Target="../notesSlides/notesSlide373.xml" Type="http://schemas.openxmlformats.org/officeDocument/2006/relationships/notesSlide"/>
</Relationships>
</file>

<file path=ppt/slides/_rels/slide1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19-2.png" Type="http://schemas.openxmlformats.org/officeDocument/2006/relationships/image"/>
   <Relationship Id="rId4" Target="../notesSlides/notesSlide374.xml" Type="http://schemas.openxmlformats.org/officeDocument/2006/relationships/notesSlide"/>
</Relationships>
</file>

<file path=ppt/slides/_rels/slide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-2.png" Type="http://schemas.openxmlformats.org/officeDocument/2006/relationships/image"/>
   <Relationship Id="rId4" Target="../notesSlides/notesSlide267.xml" Type="http://schemas.openxmlformats.org/officeDocument/2006/relationships/notesSlide"/>
</Relationships>
</file>

<file path=ppt/slides/_rels/slide1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0-2.png" Type="http://schemas.openxmlformats.org/officeDocument/2006/relationships/image"/>
   <Relationship Id="rId4" Target="../notesSlides/notesSlide375.xml" Type="http://schemas.openxmlformats.org/officeDocument/2006/relationships/notesSlide"/>
</Relationships>
</file>

<file path=ppt/slides/_rels/slide1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1-2.png" Type="http://schemas.openxmlformats.org/officeDocument/2006/relationships/image"/>
   <Relationship Id="rId4" Target="../notesSlides/notesSlide376.xml" Type="http://schemas.openxmlformats.org/officeDocument/2006/relationships/notesSlide"/>
</Relationships>
</file>

<file path=ppt/slides/_rels/slide1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2-2.png" Type="http://schemas.openxmlformats.org/officeDocument/2006/relationships/image"/>
   <Relationship Id="rId4" Target="../notesSlides/notesSlide377.xml" Type="http://schemas.openxmlformats.org/officeDocument/2006/relationships/notesSlide"/>
</Relationships>
</file>

<file path=ppt/slides/_rels/slide1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3-2.png" Type="http://schemas.openxmlformats.org/officeDocument/2006/relationships/image"/>
   <Relationship Id="rId4" Target="../notesSlides/notesSlide378.xml" Type="http://schemas.openxmlformats.org/officeDocument/2006/relationships/notesSlide"/>
</Relationships>
</file>

<file path=ppt/slides/_rels/slide1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4-2.png" Type="http://schemas.openxmlformats.org/officeDocument/2006/relationships/image"/>
   <Relationship Id="rId4" Target="../notesSlides/notesSlide379.xml" Type="http://schemas.openxmlformats.org/officeDocument/2006/relationships/notesSlide"/>
</Relationships>
</file>

<file path=ppt/slides/_rels/slide1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5-2.png" Type="http://schemas.openxmlformats.org/officeDocument/2006/relationships/image"/>
   <Relationship Id="rId4" Target="../notesSlides/notesSlide380.xml" Type="http://schemas.openxmlformats.org/officeDocument/2006/relationships/notesSlide"/>
</Relationships>
</file>

<file path=ppt/slides/_rels/slide1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6-2.png" Type="http://schemas.openxmlformats.org/officeDocument/2006/relationships/image"/>
   <Relationship Id="rId4" Target="../notesSlides/notesSlide381.xml" Type="http://schemas.openxmlformats.org/officeDocument/2006/relationships/notesSlide"/>
</Relationships>
</file>

<file path=ppt/slides/_rels/slide1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7-2.png" Type="http://schemas.openxmlformats.org/officeDocument/2006/relationships/image"/>
   <Relationship Id="rId4" Target="../notesSlides/notesSlide382.xml" Type="http://schemas.openxmlformats.org/officeDocument/2006/relationships/notesSlide"/>
</Relationships>
</file>

<file path=ppt/slides/_rels/slide1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8-2.png" Type="http://schemas.openxmlformats.org/officeDocument/2006/relationships/image"/>
   <Relationship Id="rId4" Target="../notesSlides/notesSlide383.xml" Type="http://schemas.openxmlformats.org/officeDocument/2006/relationships/notesSlide"/>
</Relationships>
</file>

<file path=ppt/slides/_rels/slide1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29-2.png" Type="http://schemas.openxmlformats.org/officeDocument/2006/relationships/image"/>
   <Relationship Id="rId4" Target="../notesSlides/notesSlide384.xml" Type="http://schemas.openxmlformats.org/officeDocument/2006/relationships/notesSlide"/>
</Relationships>
</file>

<file path=ppt/slides/_rels/slide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-2.png" Type="http://schemas.openxmlformats.org/officeDocument/2006/relationships/image"/>
   <Relationship Id="rId4" Target="../notesSlides/notesSlide268.xml" Type="http://schemas.openxmlformats.org/officeDocument/2006/relationships/notesSlide"/>
</Relationships>
</file>

<file path=ppt/slides/_rels/slide1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0-2.png" Type="http://schemas.openxmlformats.org/officeDocument/2006/relationships/image"/>
   <Relationship Id="rId4" Target="../notesSlides/notesSlide385.xml" Type="http://schemas.openxmlformats.org/officeDocument/2006/relationships/notesSlide"/>
</Relationships>
</file>

<file path=ppt/slides/_rels/slide1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1-2.png" Type="http://schemas.openxmlformats.org/officeDocument/2006/relationships/image"/>
   <Relationship Id="rId4" Target="../notesSlides/notesSlide386.xml" Type="http://schemas.openxmlformats.org/officeDocument/2006/relationships/notesSlide"/>
</Relationships>
</file>

<file path=ppt/slides/_rels/slide1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2-2.png" Type="http://schemas.openxmlformats.org/officeDocument/2006/relationships/image"/>
   <Relationship Id="rId4" Target="../notesSlides/notesSlide387.xml" Type="http://schemas.openxmlformats.org/officeDocument/2006/relationships/notesSlide"/>
</Relationships>
</file>

<file path=ppt/slides/_rels/slide1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3-2.png" Type="http://schemas.openxmlformats.org/officeDocument/2006/relationships/image"/>
   <Relationship Id="rId4" Target="../notesSlides/notesSlide388.xml" Type="http://schemas.openxmlformats.org/officeDocument/2006/relationships/notesSlide"/>
</Relationships>
</file>

<file path=ppt/slides/_rels/slide1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4-2.png" Type="http://schemas.openxmlformats.org/officeDocument/2006/relationships/image"/>
   <Relationship Id="rId4" Target="../notesSlides/notesSlide389.xml" Type="http://schemas.openxmlformats.org/officeDocument/2006/relationships/notesSlide"/>
</Relationships>
</file>

<file path=ppt/slides/_rels/slide1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5-2.png" Type="http://schemas.openxmlformats.org/officeDocument/2006/relationships/image"/>
   <Relationship Id="rId4" Target="../notesSlides/notesSlide390.xml" Type="http://schemas.openxmlformats.org/officeDocument/2006/relationships/notesSlide"/>
</Relationships>
</file>

<file path=ppt/slides/_rels/slide1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6-2.png" Type="http://schemas.openxmlformats.org/officeDocument/2006/relationships/image"/>
   <Relationship Id="rId4" Target="../notesSlides/notesSlide391.xml" Type="http://schemas.openxmlformats.org/officeDocument/2006/relationships/notesSlide"/>
</Relationships>
</file>

<file path=ppt/slides/_rels/slide1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7-2.png" Type="http://schemas.openxmlformats.org/officeDocument/2006/relationships/image"/>
   <Relationship Id="rId4" Target="../notesSlides/notesSlide392.xml" Type="http://schemas.openxmlformats.org/officeDocument/2006/relationships/notesSlide"/>
</Relationships>
</file>

<file path=ppt/slides/_rels/slide1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8-2.png" Type="http://schemas.openxmlformats.org/officeDocument/2006/relationships/image"/>
   <Relationship Id="rId4" Target="../notesSlides/notesSlide393.xml" Type="http://schemas.openxmlformats.org/officeDocument/2006/relationships/notesSlide"/>
</Relationships>
</file>

<file path=ppt/slides/_rels/slide1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39-2.png" Type="http://schemas.openxmlformats.org/officeDocument/2006/relationships/image"/>
   <Relationship Id="rId4" Target="../notesSlides/notesSlide394.xml" Type="http://schemas.openxmlformats.org/officeDocument/2006/relationships/notesSlide"/>
</Relationships>
</file>

<file path=ppt/slides/_rels/slide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-2.png" Type="http://schemas.openxmlformats.org/officeDocument/2006/relationships/image"/>
   <Relationship Id="rId4" Target="../notesSlides/notesSlide269.xml" Type="http://schemas.openxmlformats.org/officeDocument/2006/relationships/notesSlide"/>
</Relationships>
</file>

<file path=ppt/slides/_rels/slide1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0-2.png" Type="http://schemas.openxmlformats.org/officeDocument/2006/relationships/image"/>
   <Relationship Id="rId4" Target="../notesSlides/notesSlide395.xml" Type="http://schemas.openxmlformats.org/officeDocument/2006/relationships/notesSlide"/>
</Relationships>
</file>

<file path=ppt/slides/_rels/slide1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1-2.png" Type="http://schemas.openxmlformats.org/officeDocument/2006/relationships/image"/>
   <Relationship Id="rId4" Target="../notesSlides/notesSlide396.xml" Type="http://schemas.openxmlformats.org/officeDocument/2006/relationships/notesSlide"/>
</Relationships>
</file>

<file path=ppt/slides/_rels/slide1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2-2.png" Type="http://schemas.openxmlformats.org/officeDocument/2006/relationships/image"/>
   <Relationship Id="rId4" Target="../notesSlides/notesSlide397.xml" Type="http://schemas.openxmlformats.org/officeDocument/2006/relationships/notesSlide"/>
</Relationships>
</file>

<file path=ppt/slides/_rels/slide1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3-2.png" Type="http://schemas.openxmlformats.org/officeDocument/2006/relationships/image"/>
   <Relationship Id="rId4" Target="../notesSlides/notesSlide398.xml" Type="http://schemas.openxmlformats.org/officeDocument/2006/relationships/notesSlide"/>
</Relationships>
</file>

<file path=ppt/slides/_rels/slide1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4-2.png" Type="http://schemas.openxmlformats.org/officeDocument/2006/relationships/image"/>
   <Relationship Id="rId4" Target="../notesSlides/notesSlide399.xml" Type="http://schemas.openxmlformats.org/officeDocument/2006/relationships/notesSlide"/>
</Relationships>
</file>

<file path=ppt/slides/_rels/slide1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5-2.png" Type="http://schemas.openxmlformats.org/officeDocument/2006/relationships/image"/>
   <Relationship Id="rId4" Target="../notesSlides/notesSlide400.xml" Type="http://schemas.openxmlformats.org/officeDocument/2006/relationships/notesSlide"/>
</Relationships>
</file>

<file path=ppt/slides/_rels/slide1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6-2.png" Type="http://schemas.openxmlformats.org/officeDocument/2006/relationships/image"/>
   <Relationship Id="rId4" Target="../notesSlides/notesSlide401.xml" Type="http://schemas.openxmlformats.org/officeDocument/2006/relationships/notesSlide"/>
</Relationships>
</file>

<file path=ppt/slides/_rels/slide1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7-2.png" Type="http://schemas.openxmlformats.org/officeDocument/2006/relationships/image"/>
   <Relationship Id="rId4" Target="../notesSlides/notesSlide402.xml" Type="http://schemas.openxmlformats.org/officeDocument/2006/relationships/notesSlide"/>
</Relationships>
</file>

<file path=ppt/slides/_rels/slide1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8-2.png" Type="http://schemas.openxmlformats.org/officeDocument/2006/relationships/image"/>
   <Relationship Id="rId4" Target="../notesSlides/notesSlide403.xml" Type="http://schemas.openxmlformats.org/officeDocument/2006/relationships/notesSlide"/>
</Relationships>
</file>

<file path=ppt/slides/_rels/slide1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49-2.png" Type="http://schemas.openxmlformats.org/officeDocument/2006/relationships/image"/>
   <Relationship Id="rId4" Target="../notesSlides/notesSlide404.xml" Type="http://schemas.openxmlformats.org/officeDocument/2006/relationships/notesSlide"/>
</Relationships>
</file>

<file path=ppt/slides/_rels/slide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-2.png" Type="http://schemas.openxmlformats.org/officeDocument/2006/relationships/image"/>
   <Relationship Id="rId4" Target="../notesSlides/notesSlide270.xml" Type="http://schemas.openxmlformats.org/officeDocument/2006/relationships/notesSlide"/>
</Relationships>
</file>

<file path=ppt/slides/_rels/slide1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0-2.png" Type="http://schemas.openxmlformats.org/officeDocument/2006/relationships/image"/>
   <Relationship Id="rId4" Target="../notesSlides/notesSlide405.xml" Type="http://schemas.openxmlformats.org/officeDocument/2006/relationships/notesSlide"/>
</Relationships>
</file>

<file path=ppt/slides/_rels/slide1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1-2.png" Type="http://schemas.openxmlformats.org/officeDocument/2006/relationships/image"/>
   <Relationship Id="rId4" Target="../notesSlides/notesSlide406.xml" Type="http://schemas.openxmlformats.org/officeDocument/2006/relationships/notesSlide"/>
</Relationships>
</file>

<file path=ppt/slides/_rels/slide1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2-2.png" Type="http://schemas.openxmlformats.org/officeDocument/2006/relationships/image"/>
   <Relationship Id="rId4" Target="../notesSlides/notesSlide407.xml" Type="http://schemas.openxmlformats.org/officeDocument/2006/relationships/notesSlide"/>
</Relationships>
</file>

<file path=ppt/slides/_rels/slide1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3-2.png" Type="http://schemas.openxmlformats.org/officeDocument/2006/relationships/image"/>
   <Relationship Id="rId4" Target="../notesSlides/notesSlide408.xml" Type="http://schemas.openxmlformats.org/officeDocument/2006/relationships/notesSlide"/>
</Relationships>
</file>

<file path=ppt/slides/_rels/slide1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4-2.png" Type="http://schemas.openxmlformats.org/officeDocument/2006/relationships/image"/>
   <Relationship Id="rId4" Target="../notesSlides/notesSlide409.xml" Type="http://schemas.openxmlformats.org/officeDocument/2006/relationships/notesSlide"/>
</Relationships>
</file>

<file path=ppt/slides/_rels/slide1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5-2.png" Type="http://schemas.openxmlformats.org/officeDocument/2006/relationships/image"/>
   <Relationship Id="rId4" Target="../notesSlides/notesSlide410.xml" Type="http://schemas.openxmlformats.org/officeDocument/2006/relationships/notesSlide"/>
</Relationships>
</file>

<file path=ppt/slides/_rels/slide1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6-2.png" Type="http://schemas.openxmlformats.org/officeDocument/2006/relationships/image"/>
   <Relationship Id="rId4" Target="../notesSlides/notesSlide411.xml" Type="http://schemas.openxmlformats.org/officeDocument/2006/relationships/notesSlide"/>
</Relationships>
</file>

<file path=ppt/slides/_rels/slide1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7-2.png" Type="http://schemas.openxmlformats.org/officeDocument/2006/relationships/image"/>
   <Relationship Id="rId4" Target="../notesSlides/notesSlide412.xml" Type="http://schemas.openxmlformats.org/officeDocument/2006/relationships/notesSlide"/>
</Relationships>
</file>

<file path=ppt/slides/_rels/slide1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8-2.png" Type="http://schemas.openxmlformats.org/officeDocument/2006/relationships/image"/>
   <Relationship Id="rId4" Target="../notesSlides/notesSlide413.xml" Type="http://schemas.openxmlformats.org/officeDocument/2006/relationships/notesSlide"/>
</Relationships>
</file>

<file path=ppt/slides/_rels/slide1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59-2.png" Type="http://schemas.openxmlformats.org/officeDocument/2006/relationships/image"/>
   <Relationship Id="rId4" Target="../notesSlides/notesSlide414.xml" Type="http://schemas.openxmlformats.org/officeDocument/2006/relationships/notesSlide"/>
</Relationships>
</file>

<file path=ppt/slides/_rels/slide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-2.png" Type="http://schemas.openxmlformats.org/officeDocument/2006/relationships/image"/>
   <Relationship Id="rId4" Target="../notesSlides/notesSlide271.xml" Type="http://schemas.openxmlformats.org/officeDocument/2006/relationships/notesSlide"/>
</Relationships>
</file>

<file path=ppt/slides/_rels/slide1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0-2.png" Type="http://schemas.openxmlformats.org/officeDocument/2006/relationships/image"/>
   <Relationship Id="rId4" Target="../notesSlides/notesSlide415.xml" Type="http://schemas.openxmlformats.org/officeDocument/2006/relationships/notesSlide"/>
</Relationships>
</file>

<file path=ppt/slides/_rels/slide1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1-2.png" Type="http://schemas.openxmlformats.org/officeDocument/2006/relationships/image"/>
   <Relationship Id="rId4" Target="../notesSlides/notesSlide416.xml" Type="http://schemas.openxmlformats.org/officeDocument/2006/relationships/notesSlide"/>
</Relationships>
</file>

<file path=ppt/slides/_rels/slide1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2-2.png" Type="http://schemas.openxmlformats.org/officeDocument/2006/relationships/image"/>
   <Relationship Id="rId4" Target="../notesSlides/notesSlide417.xml" Type="http://schemas.openxmlformats.org/officeDocument/2006/relationships/notesSlide"/>
</Relationships>
</file>

<file path=ppt/slides/_rels/slide1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3-2.png" Type="http://schemas.openxmlformats.org/officeDocument/2006/relationships/image"/>
   <Relationship Id="rId4" Target="../notesSlides/notesSlide418.xml" Type="http://schemas.openxmlformats.org/officeDocument/2006/relationships/notesSlide"/>
</Relationships>
</file>

<file path=ppt/slides/_rels/slide1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4-2.png" Type="http://schemas.openxmlformats.org/officeDocument/2006/relationships/image"/>
   <Relationship Id="rId4" Target="../notesSlides/notesSlide419.xml" Type="http://schemas.openxmlformats.org/officeDocument/2006/relationships/notesSlide"/>
</Relationships>
</file>

<file path=ppt/slides/_rels/slide1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5-2.png" Type="http://schemas.openxmlformats.org/officeDocument/2006/relationships/image"/>
   <Relationship Id="rId4" Target="../notesSlides/notesSlide420.xml" Type="http://schemas.openxmlformats.org/officeDocument/2006/relationships/notesSlide"/>
</Relationships>
</file>

<file path=ppt/slides/_rels/slide1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6-2.png" Type="http://schemas.openxmlformats.org/officeDocument/2006/relationships/image"/>
   <Relationship Id="rId4" Target="../notesSlides/notesSlide421.xml" Type="http://schemas.openxmlformats.org/officeDocument/2006/relationships/notesSlide"/>
</Relationships>
</file>

<file path=ppt/slides/_rels/slide1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7-2.png" Type="http://schemas.openxmlformats.org/officeDocument/2006/relationships/image"/>
   <Relationship Id="rId4" Target="../notesSlides/notesSlide422.xml" Type="http://schemas.openxmlformats.org/officeDocument/2006/relationships/notesSlide"/>
</Relationships>
</file>

<file path=ppt/slides/_rels/slide1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8-2.png" Type="http://schemas.openxmlformats.org/officeDocument/2006/relationships/image"/>
   <Relationship Id="rId4" Target="../notesSlides/notesSlide423.xml" Type="http://schemas.openxmlformats.org/officeDocument/2006/relationships/notesSlide"/>
</Relationships>
</file>

<file path=ppt/slides/_rels/slide1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69-2.png" Type="http://schemas.openxmlformats.org/officeDocument/2006/relationships/image"/>
   <Relationship Id="rId4" Target="../notesSlides/notesSlide424.xml" Type="http://schemas.openxmlformats.org/officeDocument/2006/relationships/notesSlide"/>
</Relationships>
</file>

<file path=ppt/slides/_rels/slide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-2.png" Type="http://schemas.openxmlformats.org/officeDocument/2006/relationships/image"/>
   <Relationship Id="rId4" Target="../notesSlides/notesSlide272.xml" Type="http://schemas.openxmlformats.org/officeDocument/2006/relationships/notesSlide"/>
</Relationships>
</file>

<file path=ppt/slides/_rels/slide1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0-2.png" Type="http://schemas.openxmlformats.org/officeDocument/2006/relationships/image"/>
   <Relationship Id="rId4" Target="../notesSlides/notesSlide425.xml" Type="http://schemas.openxmlformats.org/officeDocument/2006/relationships/notesSlide"/>
</Relationships>
</file>

<file path=ppt/slides/_rels/slide1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1-2.png" Type="http://schemas.openxmlformats.org/officeDocument/2006/relationships/image"/>
   <Relationship Id="rId4" Target="../notesSlides/notesSlide426.xml" Type="http://schemas.openxmlformats.org/officeDocument/2006/relationships/notesSlide"/>
</Relationships>
</file>

<file path=ppt/slides/_rels/slide1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2-2.png" Type="http://schemas.openxmlformats.org/officeDocument/2006/relationships/image"/>
   <Relationship Id="rId4" Target="../notesSlides/notesSlide427.xml" Type="http://schemas.openxmlformats.org/officeDocument/2006/relationships/notesSlide"/>
</Relationships>
</file>

<file path=ppt/slides/_rels/slide1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3-2.png" Type="http://schemas.openxmlformats.org/officeDocument/2006/relationships/image"/>
   <Relationship Id="rId4" Target="../notesSlides/notesSlide428.xml" Type="http://schemas.openxmlformats.org/officeDocument/2006/relationships/notesSlide"/>
</Relationships>
</file>

<file path=ppt/slides/_rels/slide1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4-2.png" Type="http://schemas.openxmlformats.org/officeDocument/2006/relationships/image"/>
   <Relationship Id="rId4" Target="../notesSlides/notesSlide429.xml" Type="http://schemas.openxmlformats.org/officeDocument/2006/relationships/notesSlide"/>
</Relationships>
</file>

<file path=ppt/slides/_rels/slide1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5-2.png" Type="http://schemas.openxmlformats.org/officeDocument/2006/relationships/image"/>
   <Relationship Id="rId4" Target="../notesSlides/notesSlide430.xml" Type="http://schemas.openxmlformats.org/officeDocument/2006/relationships/notesSlide"/>
</Relationships>
</file>

<file path=ppt/slides/_rels/slide1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6-2.png" Type="http://schemas.openxmlformats.org/officeDocument/2006/relationships/image"/>
   <Relationship Id="rId4" Target="../notesSlides/notesSlide431.xml" Type="http://schemas.openxmlformats.org/officeDocument/2006/relationships/notesSlide"/>
</Relationships>
</file>

<file path=ppt/slides/_rels/slide1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7-2.png" Type="http://schemas.openxmlformats.org/officeDocument/2006/relationships/image"/>
   <Relationship Id="rId4" Target="../notesSlides/notesSlide432.xml" Type="http://schemas.openxmlformats.org/officeDocument/2006/relationships/notesSlide"/>
</Relationships>
</file>

<file path=ppt/slides/_rels/slide1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8-2.png" Type="http://schemas.openxmlformats.org/officeDocument/2006/relationships/image"/>
   <Relationship Id="rId4" Target="../notesSlides/notesSlide433.xml" Type="http://schemas.openxmlformats.org/officeDocument/2006/relationships/notesSlide"/>
</Relationships>
</file>

<file path=ppt/slides/_rels/slide1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79-2.png" Type="http://schemas.openxmlformats.org/officeDocument/2006/relationships/image"/>
   <Relationship Id="rId4" Target="../notesSlides/notesSlide434.xml" Type="http://schemas.openxmlformats.org/officeDocument/2006/relationships/notesSlide"/>
</Relationships>
</file>

<file path=ppt/slides/_rels/slide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-2.png" Type="http://schemas.openxmlformats.org/officeDocument/2006/relationships/image"/>
   <Relationship Id="rId4" Target="../notesSlides/notesSlide273.xml" Type="http://schemas.openxmlformats.org/officeDocument/2006/relationships/notesSlide"/>
</Relationships>
</file>

<file path=ppt/slides/_rels/slide1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0-2.png" Type="http://schemas.openxmlformats.org/officeDocument/2006/relationships/image"/>
   <Relationship Id="rId4" Target="../notesSlides/notesSlide435.xml" Type="http://schemas.openxmlformats.org/officeDocument/2006/relationships/notesSlide"/>
</Relationships>
</file>

<file path=ppt/slides/_rels/slide1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1-2.png" Type="http://schemas.openxmlformats.org/officeDocument/2006/relationships/image"/>
   <Relationship Id="rId4" Target="../notesSlides/notesSlide436.xml" Type="http://schemas.openxmlformats.org/officeDocument/2006/relationships/notesSlide"/>
</Relationships>
</file>

<file path=ppt/slides/_rels/slide1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2-2.png" Type="http://schemas.openxmlformats.org/officeDocument/2006/relationships/image"/>
   <Relationship Id="rId4" Target="../notesSlides/notesSlide437.xml" Type="http://schemas.openxmlformats.org/officeDocument/2006/relationships/notesSlide"/>
</Relationships>
</file>

<file path=ppt/slides/_rels/slide18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3-2.png" Type="http://schemas.openxmlformats.org/officeDocument/2006/relationships/image"/>
   <Relationship Id="rId4" Target="../notesSlides/notesSlide438.xml" Type="http://schemas.openxmlformats.org/officeDocument/2006/relationships/notesSlide"/>
</Relationships>
</file>

<file path=ppt/slides/_rels/slide18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4-2.png" Type="http://schemas.openxmlformats.org/officeDocument/2006/relationships/image"/>
   <Relationship Id="rId4" Target="../notesSlides/notesSlide439.xml" Type="http://schemas.openxmlformats.org/officeDocument/2006/relationships/notesSlide"/>
</Relationships>
</file>

<file path=ppt/slides/_rels/slide18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5-2.png" Type="http://schemas.openxmlformats.org/officeDocument/2006/relationships/image"/>
   <Relationship Id="rId4" Target="../notesSlides/notesSlide440.xml" Type="http://schemas.openxmlformats.org/officeDocument/2006/relationships/notesSlide"/>
</Relationships>
</file>

<file path=ppt/slides/_rels/slide18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6-2.png" Type="http://schemas.openxmlformats.org/officeDocument/2006/relationships/image"/>
   <Relationship Id="rId4" Target="../notesSlides/notesSlide441.xml" Type="http://schemas.openxmlformats.org/officeDocument/2006/relationships/notesSlide"/>
</Relationships>
</file>

<file path=ppt/slides/_rels/slide18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7-2.png" Type="http://schemas.openxmlformats.org/officeDocument/2006/relationships/image"/>
   <Relationship Id="rId4" Target="../notesSlides/notesSlide442.xml" Type="http://schemas.openxmlformats.org/officeDocument/2006/relationships/notesSlide"/>
</Relationships>
</file>

<file path=ppt/slides/_rels/slide18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8-2.png" Type="http://schemas.openxmlformats.org/officeDocument/2006/relationships/image"/>
   <Relationship Id="rId4" Target="../notesSlides/notesSlide443.xml" Type="http://schemas.openxmlformats.org/officeDocument/2006/relationships/notesSlide"/>
</Relationships>
</file>

<file path=ppt/slides/_rels/slide18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89-2.png" Type="http://schemas.openxmlformats.org/officeDocument/2006/relationships/image"/>
   <Relationship Id="rId4" Target="../notesSlides/notesSlide444.xml" Type="http://schemas.openxmlformats.org/officeDocument/2006/relationships/notesSlide"/>
</Relationships>
</file>

<file path=ppt/slides/_rels/slide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-2.png" Type="http://schemas.openxmlformats.org/officeDocument/2006/relationships/image"/>
   <Relationship Id="rId4" Target="../notesSlides/notesSlide274.xml" Type="http://schemas.openxmlformats.org/officeDocument/2006/relationships/notesSlide"/>
</Relationships>
</file>

<file path=ppt/slides/_rels/slide19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0-2.png" Type="http://schemas.openxmlformats.org/officeDocument/2006/relationships/image"/>
   <Relationship Id="rId4" Target="../notesSlides/notesSlide445.xml" Type="http://schemas.openxmlformats.org/officeDocument/2006/relationships/notesSlide"/>
</Relationships>
</file>

<file path=ppt/slides/_rels/slide19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1-2.png" Type="http://schemas.openxmlformats.org/officeDocument/2006/relationships/image"/>
   <Relationship Id="rId4" Target="../notesSlides/notesSlide446.xml" Type="http://schemas.openxmlformats.org/officeDocument/2006/relationships/notesSlide"/>
</Relationships>
</file>

<file path=ppt/slides/_rels/slide19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2-2.png" Type="http://schemas.openxmlformats.org/officeDocument/2006/relationships/image"/>
   <Relationship Id="rId4" Target="../notesSlides/notesSlide447.xml" Type="http://schemas.openxmlformats.org/officeDocument/2006/relationships/notesSlide"/>
</Relationships>
</file>

<file path=ppt/slides/_rels/slide19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3-2.png" Type="http://schemas.openxmlformats.org/officeDocument/2006/relationships/image"/>
   <Relationship Id="rId4" Target="../notesSlides/notesSlide448.xml" Type="http://schemas.openxmlformats.org/officeDocument/2006/relationships/notesSlide"/>
</Relationships>
</file>

<file path=ppt/slides/_rels/slide19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4-2.png" Type="http://schemas.openxmlformats.org/officeDocument/2006/relationships/image"/>
   <Relationship Id="rId4" Target="../notesSlides/notesSlide449.xml" Type="http://schemas.openxmlformats.org/officeDocument/2006/relationships/notesSlide"/>
</Relationships>
</file>

<file path=ppt/slides/_rels/slide19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5-2.png" Type="http://schemas.openxmlformats.org/officeDocument/2006/relationships/image"/>
   <Relationship Id="rId4" Target="../notesSlides/notesSlide450.xml" Type="http://schemas.openxmlformats.org/officeDocument/2006/relationships/notesSlide"/>
</Relationships>
</file>

<file path=ppt/slides/_rels/slide19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6-2.png" Type="http://schemas.openxmlformats.org/officeDocument/2006/relationships/image"/>
   <Relationship Id="rId4" Target="../notesSlides/notesSlide451.xml" Type="http://schemas.openxmlformats.org/officeDocument/2006/relationships/notesSlide"/>
</Relationships>
</file>

<file path=ppt/slides/_rels/slide19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7-2.png" Type="http://schemas.openxmlformats.org/officeDocument/2006/relationships/image"/>
   <Relationship Id="rId4" Target="../notesSlides/notesSlide452.xml" Type="http://schemas.openxmlformats.org/officeDocument/2006/relationships/notesSlide"/>
</Relationships>
</file>

<file path=ppt/slides/_rels/slide19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8-2.png" Type="http://schemas.openxmlformats.org/officeDocument/2006/relationships/image"/>
   <Relationship Id="rId4" Target="../notesSlides/notesSlide453.xml" Type="http://schemas.openxmlformats.org/officeDocument/2006/relationships/notesSlide"/>
</Relationships>
</file>

<file path=ppt/slides/_rels/slide19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199-2.png" Type="http://schemas.openxmlformats.org/officeDocument/2006/relationships/image"/>
   <Relationship Id="rId4" Target="../notesSlides/notesSlide454.xml" Type="http://schemas.openxmlformats.org/officeDocument/2006/relationships/notesSlide"/>
</Relationships>
</file>

<file path=ppt/slides/_rels/slide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-2.png" Type="http://schemas.openxmlformats.org/officeDocument/2006/relationships/image"/>
   <Relationship Id="rId4" Target="../notesSlides/notesSlide257.xml" Type="http://schemas.openxmlformats.org/officeDocument/2006/relationships/notesSlide"/>
</Relationships>
</file>

<file path=ppt/slides/_rels/slide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-2.png" Type="http://schemas.openxmlformats.org/officeDocument/2006/relationships/image"/>
   <Relationship Id="rId4" Target="../notesSlides/notesSlide275.xml" Type="http://schemas.openxmlformats.org/officeDocument/2006/relationships/notesSlide"/>
</Relationships>
</file>

<file path=ppt/slides/_rels/slide20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0-2.png" Type="http://schemas.openxmlformats.org/officeDocument/2006/relationships/image"/>
   <Relationship Id="rId4" Target="../notesSlides/notesSlide455.xml" Type="http://schemas.openxmlformats.org/officeDocument/2006/relationships/notesSlide"/>
</Relationships>
</file>

<file path=ppt/slides/_rels/slide20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1-2.png" Type="http://schemas.openxmlformats.org/officeDocument/2006/relationships/image"/>
   <Relationship Id="rId4" Target="../notesSlides/notesSlide456.xml" Type="http://schemas.openxmlformats.org/officeDocument/2006/relationships/notesSlide"/>
</Relationships>
</file>

<file path=ppt/slides/_rels/slide20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2-2.png" Type="http://schemas.openxmlformats.org/officeDocument/2006/relationships/image"/>
   <Relationship Id="rId4" Target="../notesSlides/notesSlide457.xml" Type="http://schemas.openxmlformats.org/officeDocument/2006/relationships/notesSlide"/>
</Relationships>
</file>

<file path=ppt/slides/_rels/slide20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3-2.png" Type="http://schemas.openxmlformats.org/officeDocument/2006/relationships/image"/>
   <Relationship Id="rId4" Target="../notesSlides/notesSlide458.xml" Type="http://schemas.openxmlformats.org/officeDocument/2006/relationships/notesSlide"/>
</Relationships>
</file>

<file path=ppt/slides/_rels/slide20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4-2.png" Type="http://schemas.openxmlformats.org/officeDocument/2006/relationships/image"/>
   <Relationship Id="rId4" Target="../notesSlides/notesSlide459.xml" Type="http://schemas.openxmlformats.org/officeDocument/2006/relationships/notesSlide"/>
</Relationships>
</file>

<file path=ppt/slides/_rels/slide20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5-2.png" Type="http://schemas.openxmlformats.org/officeDocument/2006/relationships/image"/>
   <Relationship Id="rId4" Target="../notesSlides/notesSlide460.xml" Type="http://schemas.openxmlformats.org/officeDocument/2006/relationships/notesSlide"/>
</Relationships>
</file>

<file path=ppt/slides/_rels/slide20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6-2.png" Type="http://schemas.openxmlformats.org/officeDocument/2006/relationships/image"/>
   <Relationship Id="rId4" Target="../notesSlides/notesSlide461.xml" Type="http://schemas.openxmlformats.org/officeDocument/2006/relationships/notesSlide"/>
</Relationships>
</file>

<file path=ppt/slides/_rels/slide20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7-2.png" Type="http://schemas.openxmlformats.org/officeDocument/2006/relationships/image"/>
   <Relationship Id="rId4" Target="../notesSlides/notesSlide462.xml" Type="http://schemas.openxmlformats.org/officeDocument/2006/relationships/notesSlide"/>
</Relationships>
</file>

<file path=ppt/slides/_rels/slide20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8-2.png" Type="http://schemas.openxmlformats.org/officeDocument/2006/relationships/image"/>
   <Relationship Id="rId4" Target="../notesSlides/notesSlide463.xml" Type="http://schemas.openxmlformats.org/officeDocument/2006/relationships/notesSlide"/>
</Relationships>
</file>

<file path=ppt/slides/_rels/slide20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09-2.png" Type="http://schemas.openxmlformats.org/officeDocument/2006/relationships/image"/>
   <Relationship Id="rId4" Target="../notesSlides/notesSlide464.xml" Type="http://schemas.openxmlformats.org/officeDocument/2006/relationships/notesSlide"/>
</Relationships>
</file>

<file path=ppt/slides/_rels/slide2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-2.png" Type="http://schemas.openxmlformats.org/officeDocument/2006/relationships/image"/>
   <Relationship Id="rId4" Target="../notesSlides/notesSlide276.xml" Type="http://schemas.openxmlformats.org/officeDocument/2006/relationships/notesSlide"/>
</Relationships>
</file>

<file path=ppt/slides/_rels/slide21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0-2.png" Type="http://schemas.openxmlformats.org/officeDocument/2006/relationships/image"/>
   <Relationship Id="rId4" Target="../notesSlides/notesSlide465.xml" Type="http://schemas.openxmlformats.org/officeDocument/2006/relationships/notesSlide"/>
</Relationships>
</file>

<file path=ppt/slides/_rels/slide21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1-2.png" Type="http://schemas.openxmlformats.org/officeDocument/2006/relationships/image"/>
   <Relationship Id="rId4" Target="../notesSlides/notesSlide466.xml" Type="http://schemas.openxmlformats.org/officeDocument/2006/relationships/notesSlide"/>
</Relationships>
</file>

<file path=ppt/slides/_rels/slide21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2-2.png" Type="http://schemas.openxmlformats.org/officeDocument/2006/relationships/image"/>
   <Relationship Id="rId4" Target="../notesSlides/notesSlide467.xml" Type="http://schemas.openxmlformats.org/officeDocument/2006/relationships/notesSlide"/>
</Relationships>
</file>

<file path=ppt/slides/_rels/slide21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3-2.png" Type="http://schemas.openxmlformats.org/officeDocument/2006/relationships/image"/>
   <Relationship Id="rId4" Target="../notesSlides/notesSlide468.xml" Type="http://schemas.openxmlformats.org/officeDocument/2006/relationships/notesSlide"/>
</Relationships>
</file>

<file path=ppt/slides/_rels/slide21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4-2.png" Type="http://schemas.openxmlformats.org/officeDocument/2006/relationships/image"/>
   <Relationship Id="rId4" Target="../notesSlides/notesSlide469.xml" Type="http://schemas.openxmlformats.org/officeDocument/2006/relationships/notesSlide"/>
</Relationships>
</file>

<file path=ppt/slides/_rels/slide21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5-2.png" Type="http://schemas.openxmlformats.org/officeDocument/2006/relationships/image"/>
   <Relationship Id="rId4" Target="../notesSlides/notesSlide470.xml" Type="http://schemas.openxmlformats.org/officeDocument/2006/relationships/notesSlide"/>
</Relationships>
</file>

<file path=ppt/slides/_rels/slide21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6-2.png" Type="http://schemas.openxmlformats.org/officeDocument/2006/relationships/image"/>
   <Relationship Id="rId4" Target="../notesSlides/notesSlide471.xml" Type="http://schemas.openxmlformats.org/officeDocument/2006/relationships/notesSlide"/>
</Relationships>
</file>

<file path=ppt/slides/_rels/slide21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7-2.png" Type="http://schemas.openxmlformats.org/officeDocument/2006/relationships/image"/>
   <Relationship Id="rId4" Target="../notesSlides/notesSlide472.xml" Type="http://schemas.openxmlformats.org/officeDocument/2006/relationships/notesSlide"/>
</Relationships>
</file>

<file path=ppt/slides/_rels/slide21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8-2.png" Type="http://schemas.openxmlformats.org/officeDocument/2006/relationships/image"/>
   <Relationship Id="rId4" Target="../notesSlides/notesSlide473.xml" Type="http://schemas.openxmlformats.org/officeDocument/2006/relationships/notesSlide"/>
</Relationships>
</file>

<file path=ppt/slides/_rels/slide21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19-2.png" Type="http://schemas.openxmlformats.org/officeDocument/2006/relationships/image"/>
   <Relationship Id="rId4" Target="../notesSlides/notesSlide474.xml" Type="http://schemas.openxmlformats.org/officeDocument/2006/relationships/notesSlide"/>
</Relationships>
</file>

<file path=ppt/slides/_rels/slide2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-2.png" Type="http://schemas.openxmlformats.org/officeDocument/2006/relationships/image"/>
   <Relationship Id="rId4" Target="../notesSlides/notesSlide277.xml" Type="http://schemas.openxmlformats.org/officeDocument/2006/relationships/notesSlide"/>
</Relationships>
</file>

<file path=ppt/slides/_rels/slide22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20-2.png" Type="http://schemas.openxmlformats.org/officeDocument/2006/relationships/image"/>
   <Relationship Id="rId4" Target="../notesSlides/notesSlide475.xml" Type="http://schemas.openxmlformats.org/officeDocument/2006/relationships/notesSlide"/>
</Relationships>
</file>

<file path=ppt/slides/_rels/slide2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3-2.png" Type="http://schemas.openxmlformats.org/officeDocument/2006/relationships/image"/>
   <Relationship Id="rId4" Target="../notesSlides/notesSlide278.xml" Type="http://schemas.openxmlformats.org/officeDocument/2006/relationships/notesSlide"/>
</Relationships>
</file>

<file path=ppt/slides/_rels/slide2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4-2.png" Type="http://schemas.openxmlformats.org/officeDocument/2006/relationships/image"/>
   <Relationship Id="rId4" Target="../notesSlides/notesSlide279.xml" Type="http://schemas.openxmlformats.org/officeDocument/2006/relationships/notesSlide"/>
</Relationships>
</file>

<file path=ppt/slides/_rels/slide2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5-2.png" Type="http://schemas.openxmlformats.org/officeDocument/2006/relationships/image"/>
   <Relationship Id="rId4" Target="../notesSlides/notesSlide280.xml" Type="http://schemas.openxmlformats.org/officeDocument/2006/relationships/notesSlide"/>
</Relationships>
</file>

<file path=ppt/slides/_rels/slide2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6-2.png" Type="http://schemas.openxmlformats.org/officeDocument/2006/relationships/image"/>
   <Relationship Id="rId4" Target="../notesSlides/notesSlide281.xml" Type="http://schemas.openxmlformats.org/officeDocument/2006/relationships/notesSlide"/>
</Relationships>
</file>

<file path=ppt/slides/_rels/slide2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7-2.png" Type="http://schemas.openxmlformats.org/officeDocument/2006/relationships/image"/>
   <Relationship Id="rId4" Target="../notesSlides/notesSlide282.xml" Type="http://schemas.openxmlformats.org/officeDocument/2006/relationships/notesSlide"/>
</Relationships>
</file>

<file path=ppt/slides/_rels/slide2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8-2.png" Type="http://schemas.openxmlformats.org/officeDocument/2006/relationships/image"/>
   <Relationship Id="rId4" Target="../notesSlides/notesSlide283.xml" Type="http://schemas.openxmlformats.org/officeDocument/2006/relationships/notesSlide"/>
</Relationships>
</file>

<file path=ppt/slides/_rels/slide2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29-2.png" Type="http://schemas.openxmlformats.org/officeDocument/2006/relationships/image"/>
   <Relationship Id="rId4" Target="../notesSlides/notesSlide284.xml" Type="http://schemas.openxmlformats.org/officeDocument/2006/relationships/notesSlide"/>
</Relationships>
</file>

<file path=ppt/slides/_rels/slide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-2.png" Type="http://schemas.openxmlformats.org/officeDocument/2006/relationships/image"/>
   <Relationship Id="rId4" Target="../notesSlides/notesSlide258.xml" Type="http://schemas.openxmlformats.org/officeDocument/2006/relationships/notesSlide"/>
</Relationships>
</file>

<file path=ppt/slides/_rels/slide3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0-2.png" Type="http://schemas.openxmlformats.org/officeDocument/2006/relationships/image"/>
   <Relationship Id="rId4" Target="../notesSlides/notesSlide285.xml" Type="http://schemas.openxmlformats.org/officeDocument/2006/relationships/notesSlide"/>
</Relationships>
</file>

<file path=ppt/slides/_rels/slide3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1-2.png" Type="http://schemas.openxmlformats.org/officeDocument/2006/relationships/image"/>
   <Relationship Id="rId4" Target="../notesSlides/notesSlide286.xml" Type="http://schemas.openxmlformats.org/officeDocument/2006/relationships/notesSlide"/>
</Relationships>
</file>

<file path=ppt/slides/_rels/slide3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2-2.png" Type="http://schemas.openxmlformats.org/officeDocument/2006/relationships/image"/>
   <Relationship Id="rId4" Target="../notesSlides/notesSlide287.xml" Type="http://schemas.openxmlformats.org/officeDocument/2006/relationships/notesSlide"/>
</Relationships>
</file>

<file path=ppt/slides/_rels/slide3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3-2.png" Type="http://schemas.openxmlformats.org/officeDocument/2006/relationships/image"/>
   <Relationship Id="rId4" Target="../notesSlides/notesSlide288.xml" Type="http://schemas.openxmlformats.org/officeDocument/2006/relationships/notesSlide"/>
</Relationships>
</file>

<file path=ppt/slides/_rels/slide3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4-2.png" Type="http://schemas.openxmlformats.org/officeDocument/2006/relationships/image"/>
   <Relationship Id="rId4" Target="../notesSlides/notesSlide289.xml" Type="http://schemas.openxmlformats.org/officeDocument/2006/relationships/notesSlide"/>
</Relationships>
</file>

<file path=ppt/slides/_rels/slide3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5-2.png" Type="http://schemas.openxmlformats.org/officeDocument/2006/relationships/image"/>
   <Relationship Id="rId4" Target="../notesSlides/notesSlide290.xml" Type="http://schemas.openxmlformats.org/officeDocument/2006/relationships/notesSlide"/>
</Relationships>
</file>

<file path=ppt/slides/_rels/slide3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6-2.png" Type="http://schemas.openxmlformats.org/officeDocument/2006/relationships/image"/>
   <Relationship Id="rId4" Target="../notesSlides/notesSlide291.xml" Type="http://schemas.openxmlformats.org/officeDocument/2006/relationships/notesSlide"/>
</Relationships>
</file>

<file path=ppt/slides/_rels/slide3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7-2.png" Type="http://schemas.openxmlformats.org/officeDocument/2006/relationships/image"/>
   <Relationship Id="rId4" Target="../notesSlides/notesSlide292.xml" Type="http://schemas.openxmlformats.org/officeDocument/2006/relationships/notesSlide"/>
</Relationships>
</file>

<file path=ppt/slides/_rels/slide3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8-2.png" Type="http://schemas.openxmlformats.org/officeDocument/2006/relationships/image"/>
   <Relationship Id="rId4" Target="../notesSlides/notesSlide293.xml" Type="http://schemas.openxmlformats.org/officeDocument/2006/relationships/notesSlide"/>
</Relationships>
</file>

<file path=ppt/slides/_rels/slide3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39-2.png" Type="http://schemas.openxmlformats.org/officeDocument/2006/relationships/image"/>
   <Relationship Id="rId4" Target="../notesSlides/notesSlide294.xml" Type="http://schemas.openxmlformats.org/officeDocument/2006/relationships/notesSlide"/>
</Relationships>
</file>

<file path=ppt/slides/_rels/slide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-2.png" Type="http://schemas.openxmlformats.org/officeDocument/2006/relationships/image"/>
   <Relationship Id="rId4" Target="../notesSlides/notesSlide259.xml" Type="http://schemas.openxmlformats.org/officeDocument/2006/relationships/notesSlide"/>
</Relationships>
</file>

<file path=ppt/slides/_rels/slide4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0-2.png" Type="http://schemas.openxmlformats.org/officeDocument/2006/relationships/image"/>
   <Relationship Id="rId4" Target="../notesSlides/notesSlide295.xml" Type="http://schemas.openxmlformats.org/officeDocument/2006/relationships/notesSlide"/>
</Relationships>
</file>

<file path=ppt/slides/_rels/slide4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1-2.png" Type="http://schemas.openxmlformats.org/officeDocument/2006/relationships/image"/>
   <Relationship Id="rId4" Target="../notesSlides/notesSlide296.xml" Type="http://schemas.openxmlformats.org/officeDocument/2006/relationships/notesSlide"/>
</Relationships>
</file>

<file path=ppt/slides/_rels/slide4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2-2.png" Type="http://schemas.openxmlformats.org/officeDocument/2006/relationships/image"/>
   <Relationship Id="rId4" Target="../notesSlides/notesSlide297.xml" Type="http://schemas.openxmlformats.org/officeDocument/2006/relationships/notesSlide"/>
</Relationships>
</file>

<file path=ppt/slides/_rels/slide4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3-2.png" Type="http://schemas.openxmlformats.org/officeDocument/2006/relationships/image"/>
   <Relationship Id="rId4" Target="../notesSlides/notesSlide298.xml" Type="http://schemas.openxmlformats.org/officeDocument/2006/relationships/notesSlide"/>
</Relationships>
</file>

<file path=ppt/slides/_rels/slide4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4-2.png" Type="http://schemas.openxmlformats.org/officeDocument/2006/relationships/image"/>
   <Relationship Id="rId4" Target="../notesSlides/notesSlide299.xml" Type="http://schemas.openxmlformats.org/officeDocument/2006/relationships/notesSlide"/>
</Relationships>
</file>

<file path=ppt/slides/_rels/slide4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5-2.png" Type="http://schemas.openxmlformats.org/officeDocument/2006/relationships/image"/>
   <Relationship Id="rId4" Target="../notesSlides/notesSlide300.xml" Type="http://schemas.openxmlformats.org/officeDocument/2006/relationships/notesSlide"/>
</Relationships>
</file>

<file path=ppt/slides/_rels/slide4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6-2.png" Type="http://schemas.openxmlformats.org/officeDocument/2006/relationships/image"/>
   <Relationship Id="rId4" Target="../notesSlides/notesSlide301.xml" Type="http://schemas.openxmlformats.org/officeDocument/2006/relationships/notesSlide"/>
</Relationships>
</file>

<file path=ppt/slides/_rels/slide4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7-2.png" Type="http://schemas.openxmlformats.org/officeDocument/2006/relationships/image"/>
   <Relationship Id="rId4" Target="../notesSlides/notesSlide302.xml" Type="http://schemas.openxmlformats.org/officeDocument/2006/relationships/notesSlide"/>
</Relationships>
</file>

<file path=ppt/slides/_rels/slide4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8-2.png" Type="http://schemas.openxmlformats.org/officeDocument/2006/relationships/image"/>
   <Relationship Id="rId4" Target="../notesSlides/notesSlide303.xml" Type="http://schemas.openxmlformats.org/officeDocument/2006/relationships/notesSlide"/>
</Relationships>
</file>

<file path=ppt/slides/_rels/slide4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49-2.png" Type="http://schemas.openxmlformats.org/officeDocument/2006/relationships/image"/>
   <Relationship Id="rId4" Target="../notesSlides/notesSlide304.xml" Type="http://schemas.openxmlformats.org/officeDocument/2006/relationships/notesSlide"/>
</Relationships>
</file>

<file path=ppt/slides/_rels/slide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-2.png" Type="http://schemas.openxmlformats.org/officeDocument/2006/relationships/image"/>
   <Relationship Id="rId4" Target="../notesSlides/notesSlide260.xml" Type="http://schemas.openxmlformats.org/officeDocument/2006/relationships/notesSlide"/>
</Relationships>
</file>

<file path=ppt/slides/_rels/slide5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0-2.png" Type="http://schemas.openxmlformats.org/officeDocument/2006/relationships/image"/>
   <Relationship Id="rId4" Target="../notesSlides/notesSlide305.xml" Type="http://schemas.openxmlformats.org/officeDocument/2006/relationships/notesSlide"/>
</Relationships>
</file>

<file path=ppt/slides/_rels/slide5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1-2.png" Type="http://schemas.openxmlformats.org/officeDocument/2006/relationships/image"/>
   <Relationship Id="rId4" Target="../notesSlides/notesSlide306.xml" Type="http://schemas.openxmlformats.org/officeDocument/2006/relationships/notesSlide"/>
</Relationships>
</file>

<file path=ppt/slides/_rels/slide5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2-2.png" Type="http://schemas.openxmlformats.org/officeDocument/2006/relationships/image"/>
   <Relationship Id="rId4" Target="../notesSlides/notesSlide307.xml" Type="http://schemas.openxmlformats.org/officeDocument/2006/relationships/notesSlide"/>
</Relationships>
</file>

<file path=ppt/slides/_rels/slide5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3-2.png" Type="http://schemas.openxmlformats.org/officeDocument/2006/relationships/image"/>
   <Relationship Id="rId4" Target="../notesSlides/notesSlide308.xml" Type="http://schemas.openxmlformats.org/officeDocument/2006/relationships/notesSlide"/>
</Relationships>
</file>

<file path=ppt/slides/_rels/slide5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4-2.png" Type="http://schemas.openxmlformats.org/officeDocument/2006/relationships/image"/>
   <Relationship Id="rId4" Target="../notesSlides/notesSlide309.xml" Type="http://schemas.openxmlformats.org/officeDocument/2006/relationships/notesSlide"/>
</Relationships>
</file>

<file path=ppt/slides/_rels/slide5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5-2.png" Type="http://schemas.openxmlformats.org/officeDocument/2006/relationships/image"/>
   <Relationship Id="rId4" Target="../notesSlides/notesSlide310.xml" Type="http://schemas.openxmlformats.org/officeDocument/2006/relationships/notesSlide"/>
</Relationships>
</file>

<file path=ppt/slides/_rels/slide5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6-2.png" Type="http://schemas.openxmlformats.org/officeDocument/2006/relationships/image"/>
   <Relationship Id="rId4" Target="../notesSlides/notesSlide311.xml" Type="http://schemas.openxmlformats.org/officeDocument/2006/relationships/notesSlide"/>
</Relationships>
</file>

<file path=ppt/slides/_rels/slide5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7-2.png" Type="http://schemas.openxmlformats.org/officeDocument/2006/relationships/image"/>
   <Relationship Id="rId4" Target="../notesSlides/notesSlide312.xml" Type="http://schemas.openxmlformats.org/officeDocument/2006/relationships/notesSlide"/>
</Relationships>
</file>

<file path=ppt/slides/_rels/slide5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8-2.png" Type="http://schemas.openxmlformats.org/officeDocument/2006/relationships/image"/>
   <Relationship Id="rId4" Target="../notesSlides/notesSlide313.xml" Type="http://schemas.openxmlformats.org/officeDocument/2006/relationships/notesSlide"/>
</Relationships>
</file>

<file path=ppt/slides/_rels/slide5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59-2.png" Type="http://schemas.openxmlformats.org/officeDocument/2006/relationships/image"/>
   <Relationship Id="rId4" Target="../notesSlides/notesSlide314.xml" Type="http://schemas.openxmlformats.org/officeDocument/2006/relationships/notesSlide"/>
</Relationships>
</file>

<file path=ppt/slides/_rels/slide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-2.png" Type="http://schemas.openxmlformats.org/officeDocument/2006/relationships/image"/>
   <Relationship Id="rId4" Target="../notesSlides/notesSlide261.xml" Type="http://schemas.openxmlformats.org/officeDocument/2006/relationships/notesSlide"/>
</Relationships>
</file>

<file path=ppt/slides/_rels/slide6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0-2.png" Type="http://schemas.openxmlformats.org/officeDocument/2006/relationships/image"/>
   <Relationship Id="rId4" Target="../notesSlides/notesSlide315.xml" Type="http://schemas.openxmlformats.org/officeDocument/2006/relationships/notesSlide"/>
</Relationships>
</file>

<file path=ppt/slides/_rels/slide6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1-2.png" Type="http://schemas.openxmlformats.org/officeDocument/2006/relationships/image"/>
   <Relationship Id="rId4" Target="../notesSlides/notesSlide316.xml" Type="http://schemas.openxmlformats.org/officeDocument/2006/relationships/notesSlide"/>
</Relationships>
</file>

<file path=ppt/slides/_rels/slide6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2-2.png" Type="http://schemas.openxmlformats.org/officeDocument/2006/relationships/image"/>
   <Relationship Id="rId4" Target="../notesSlides/notesSlide317.xml" Type="http://schemas.openxmlformats.org/officeDocument/2006/relationships/notesSlide"/>
</Relationships>
</file>

<file path=ppt/slides/_rels/slide6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3-2.png" Type="http://schemas.openxmlformats.org/officeDocument/2006/relationships/image"/>
   <Relationship Id="rId4" Target="../notesSlides/notesSlide318.xml" Type="http://schemas.openxmlformats.org/officeDocument/2006/relationships/notesSlide"/>
</Relationships>
</file>

<file path=ppt/slides/_rels/slide6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4-2.png" Type="http://schemas.openxmlformats.org/officeDocument/2006/relationships/image"/>
   <Relationship Id="rId4" Target="../notesSlides/notesSlide319.xml" Type="http://schemas.openxmlformats.org/officeDocument/2006/relationships/notesSlide"/>
</Relationships>
</file>

<file path=ppt/slides/_rels/slide6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5-2.png" Type="http://schemas.openxmlformats.org/officeDocument/2006/relationships/image"/>
   <Relationship Id="rId4" Target="../notesSlides/notesSlide320.xml" Type="http://schemas.openxmlformats.org/officeDocument/2006/relationships/notesSlide"/>
</Relationships>
</file>

<file path=ppt/slides/_rels/slide6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6-2.png" Type="http://schemas.openxmlformats.org/officeDocument/2006/relationships/image"/>
   <Relationship Id="rId4" Target="../notesSlides/notesSlide321.xml" Type="http://schemas.openxmlformats.org/officeDocument/2006/relationships/notesSlide"/>
</Relationships>
</file>

<file path=ppt/slides/_rels/slide6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7-2.png" Type="http://schemas.openxmlformats.org/officeDocument/2006/relationships/image"/>
   <Relationship Id="rId4" Target="../notesSlides/notesSlide322.xml" Type="http://schemas.openxmlformats.org/officeDocument/2006/relationships/notesSlide"/>
</Relationships>
</file>

<file path=ppt/slides/_rels/slide6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8-2.png" Type="http://schemas.openxmlformats.org/officeDocument/2006/relationships/image"/>
   <Relationship Id="rId4" Target="../notesSlides/notesSlide323.xml" Type="http://schemas.openxmlformats.org/officeDocument/2006/relationships/notesSlide"/>
</Relationships>
</file>

<file path=ppt/slides/_rels/slide6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69-2.png" Type="http://schemas.openxmlformats.org/officeDocument/2006/relationships/image"/>
   <Relationship Id="rId4" Target="../notesSlides/notesSlide324.xml" Type="http://schemas.openxmlformats.org/officeDocument/2006/relationships/notesSlide"/>
</Relationships>
</file>

<file path=ppt/slides/_rels/slide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-2.png" Type="http://schemas.openxmlformats.org/officeDocument/2006/relationships/image"/>
   <Relationship Id="rId4" Target="../notesSlides/notesSlide262.xml" Type="http://schemas.openxmlformats.org/officeDocument/2006/relationships/notesSlide"/>
</Relationships>
</file>

<file path=ppt/slides/_rels/slide7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0-2.png" Type="http://schemas.openxmlformats.org/officeDocument/2006/relationships/image"/>
   <Relationship Id="rId4" Target="../notesSlides/notesSlide325.xml" Type="http://schemas.openxmlformats.org/officeDocument/2006/relationships/notesSlide"/>
</Relationships>
</file>

<file path=ppt/slides/_rels/slide7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1-2.png" Type="http://schemas.openxmlformats.org/officeDocument/2006/relationships/image"/>
   <Relationship Id="rId4" Target="../notesSlides/notesSlide326.xml" Type="http://schemas.openxmlformats.org/officeDocument/2006/relationships/notesSlide"/>
</Relationships>
</file>

<file path=ppt/slides/_rels/slide7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2-2.png" Type="http://schemas.openxmlformats.org/officeDocument/2006/relationships/image"/>
   <Relationship Id="rId4" Target="../notesSlides/notesSlide327.xml" Type="http://schemas.openxmlformats.org/officeDocument/2006/relationships/notesSlide"/>
</Relationships>
</file>

<file path=ppt/slides/_rels/slide7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3-2.png" Type="http://schemas.openxmlformats.org/officeDocument/2006/relationships/image"/>
   <Relationship Id="rId4" Target="../notesSlides/notesSlide328.xml" Type="http://schemas.openxmlformats.org/officeDocument/2006/relationships/notesSlide"/>
</Relationships>
</file>

<file path=ppt/slides/_rels/slide7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4-2.png" Type="http://schemas.openxmlformats.org/officeDocument/2006/relationships/image"/>
   <Relationship Id="rId4" Target="../notesSlides/notesSlide329.xml" Type="http://schemas.openxmlformats.org/officeDocument/2006/relationships/notesSlide"/>
</Relationships>
</file>

<file path=ppt/slides/_rels/slide7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5-2.png" Type="http://schemas.openxmlformats.org/officeDocument/2006/relationships/image"/>
   <Relationship Id="rId4" Target="../notesSlides/notesSlide330.xml" Type="http://schemas.openxmlformats.org/officeDocument/2006/relationships/notesSlide"/>
</Relationships>
</file>

<file path=ppt/slides/_rels/slide7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6-2.png" Type="http://schemas.openxmlformats.org/officeDocument/2006/relationships/image"/>
   <Relationship Id="rId4" Target="../notesSlides/notesSlide331.xml" Type="http://schemas.openxmlformats.org/officeDocument/2006/relationships/notesSlide"/>
</Relationships>
</file>

<file path=ppt/slides/_rels/slide7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7-2.png" Type="http://schemas.openxmlformats.org/officeDocument/2006/relationships/image"/>
   <Relationship Id="rId4" Target="../notesSlides/notesSlide332.xml" Type="http://schemas.openxmlformats.org/officeDocument/2006/relationships/notesSlide"/>
</Relationships>
</file>

<file path=ppt/slides/_rels/slide7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8-2.png" Type="http://schemas.openxmlformats.org/officeDocument/2006/relationships/image"/>
   <Relationship Id="rId4" Target="../notesSlides/notesSlide333.xml" Type="http://schemas.openxmlformats.org/officeDocument/2006/relationships/notesSlide"/>
</Relationships>
</file>

<file path=ppt/slides/_rels/slide7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79-2.png" Type="http://schemas.openxmlformats.org/officeDocument/2006/relationships/image"/>
   <Relationship Id="rId4" Target="../notesSlides/notesSlide334.xml" Type="http://schemas.openxmlformats.org/officeDocument/2006/relationships/notesSlide"/>
</Relationships>
</file>

<file path=ppt/slides/_rels/slide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-2.png" Type="http://schemas.openxmlformats.org/officeDocument/2006/relationships/image"/>
   <Relationship Id="rId4" Target="../notesSlides/notesSlide263.xml" Type="http://schemas.openxmlformats.org/officeDocument/2006/relationships/notesSlide"/>
</Relationships>
</file>

<file path=ppt/slides/_rels/slide8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0-2.png" Type="http://schemas.openxmlformats.org/officeDocument/2006/relationships/image"/>
   <Relationship Id="rId4" Target="../notesSlides/notesSlide335.xml" Type="http://schemas.openxmlformats.org/officeDocument/2006/relationships/notesSlide"/>
</Relationships>
</file>

<file path=ppt/slides/_rels/slide8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1-2.png" Type="http://schemas.openxmlformats.org/officeDocument/2006/relationships/image"/>
   <Relationship Id="rId4" Target="../notesSlides/notesSlide336.xml" Type="http://schemas.openxmlformats.org/officeDocument/2006/relationships/notesSlide"/>
</Relationships>
</file>

<file path=ppt/slides/_rels/slide8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2-2.png" Type="http://schemas.openxmlformats.org/officeDocument/2006/relationships/image"/>
   <Relationship Id="rId4" Target="../notesSlides/notesSlide337.xml" Type="http://schemas.openxmlformats.org/officeDocument/2006/relationships/notesSlide"/>
</Relationships>
</file>

<file path=ppt/slides/_rels/slide8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3-2.png" Type="http://schemas.openxmlformats.org/officeDocument/2006/relationships/image"/>
   <Relationship Id="rId4" Target="../notesSlides/notesSlide338.xml" Type="http://schemas.openxmlformats.org/officeDocument/2006/relationships/notesSlide"/>
</Relationships>
</file>

<file path=ppt/slides/_rels/slide8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4-2.png" Type="http://schemas.openxmlformats.org/officeDocument/2006/relationships/image"/>
   <Relationship Id="rId4" Target="../notesSlides/notesSlide339.xml" Type="http://schemas.openxmlformats.org/officeDocument/2006/relationships/notesSlide"/>
</Relationships>
</file>

<file path=ppt/slides/_rels/slide8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5-2.png" Type="http://schemas.openxmlformats.org/officeDocument/2006/relationships/image"/>
   <Relationship Id="rId4" Target="../notesSlides/notesSlide340.xml" Type="http://schemas.openxmlformats.org/officeDocument/2006/relationships/notesSlide"/>
</Relationships>
</file>

<file path=ppt/slides/_rels/slide8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6-2.png" Type="http://schemas.openxmlformats.org/officeDocument/2006/relationships/image"/>
   <Relationship Id="rId4" Target="../notesSlides/notesSlide341.xml" Type="http://schemas.openxmlformats.org/officeDocument/2006/relationships/notesSlide"/>
</Relationships>
</file>

<file path=ppt/slides/_rels/slide8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7-2.png" Type="http://schemas.openxmlformats.org/officeDocument/2006/relationships/image"/>
   <Relationship Id="rId4" Target="../notesSlides/notesSlide342.xml" Type="http://schemas.openxmlformats.org/officeDocument/2006/relationships/notesSlide"/>
</Relationships>
</file>

<file path=ppt/slides/_rels/slide8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8-2.png" Type="http://schemas.openxmlformats.org/officeDocument/2006/relationships/image"/>
   <Relationship Id="rId4" Target="../notesSlides/notesSlide343.xml" Type="http://schemas.openxmlformats.org/officeDocument/2006/relationships/notesSlide"/>
</Relationships>
</file>

<file path=ppt/slides/_rels/slide8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89-2.png" Type="http://schemas.openxmlformats.org/officeDocument/2006/relationships/image"/>
   <Relationship Id="rId4" Target="../notesSlides/notesSlide344.xml" Type="http://schemas.openxmlformats.org/officeDocument/2006/relationships/notesSlide"/>
</Relationships>
</file>

<file path=ppt/slides/_rels/slide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-2.png" Type="http://schemas.openxmlformats.org/officeDocument/2006/relationships/image"/>
   <Relationship Id="rId4" Target="../notesSlides/notesSlide264.xml" Type="http://schemas.openxmlformats.org/officeDocument/2006/relationships/notesSlide"/>
</Relationships>
</file>

<file path=ppt/slides/_rels/slide90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0-2.png" Type="http://schemas.openxmlformats.org/officeDocument/2006/relationships/image"/>
   <Relationship Id="rId4" Target="../notesSlides/notesSlide345.xml" Type="http://schemas.openxmlformats.org/officeDocument/2006/relationships/notesSlide"/>
</Relationships>
</file>

<file path=ppt/slides/_rels/slide91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1-2.png" Type="http://schemas.openxmlformats.org/officeDocument/2006/relationships/image"/>
   <Relationship Id="rId4" Target="../notesSlides/notesSlide346.xml" Type="http://schemas.openxmlformats.org/officeDocument/2006/relationships/notesSlide"/>
</Relationships>
</file>

<file path=ppt/slides/_rels/slide92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2-2.png" Type="http://schemas.openxmlformats.org/officeDocument/2006/relationships/image"/>
   <Relationship Id="rId4" Target="../notesSlides/notesSlide347.xml" Type="http://schemas.openxmlformats.org/officeDocument/2006/relationships/notesSlide"/>
</Relationships>
</file>

<file path=ppt/slides/_rels/slide93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3-2.png" Type="http://schemas.openxmlformats.org/officeDocument/2006/relationships/image"/>
   <Relationship Id="rId4" Target="../notesSlides/notesSlide348.xml" Type="http://schemas.openxmlformats.org/officeDocument/2006/relationships/notesSlide"/>
</Relationships>
</file>

<file path=ppt/slides/_rels/slide94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4-2.png" Type="http://schemas.openxmlformats.org/officeDocument/2006/relationships/image"/>
   <Relationship Id="rId4" Target="../notesSlides/notesSlide349.xml" Type="http://schemas.openxmlformats.org/officeDocument/2006/relationships/notesSlide"/>
</Relationships>
</file>

<file path=ppt/slides/_rels/slide95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5-2.png" Type="http://schemas.openxmlformats.org/officeDocument/2006/relationships/image"/>
   <Relationship Id="rId4" Target="../notesSlides/notesSlide350.xml" Type="http://schemas.openxmlformats.org/officeDocument/2006/relationships/notesSlide"/>
</Relationships>
</file>

<file path=ppt/slides/_rels/slide96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6-2.png" Type="http://schemas.openxmlformats.org/officeDocument/2006/relationships/image"/>
   <Relationship Id="rId4" Target="../notesSlides/notesSlide351.xml" Type="http://schemas.openxmlformats.org/officeDocument/2006/relationships/notesSlide"/>
</Relationships>
</file>

<file path=ppt/slides/_rels/slide97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7-2.png" Type="http://schemas.openxmlformats.org/officeDocument/2006/relationships/image"/>
   <Relationship Id="rId4" Target="../notesSlides/notesSlide352.xml" Type="http://schemas.openxmlformats.org/officeDocument/2006/relationships/notesSlide"/>
</Relationships>
</file>

<file path=ppt/slides/_rels/slide98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8-2.png" Type="http://schemas.openxmlformats.org/officeDocument/2006/relationships/image"/>
   <Relationship Id="rId4" Target="../notesSlides/notesSlide353.xml" Type="http://schemas.openxmlformats.org/officeDocument/2006/relationships/notesSlide"/>
</Relationships>
</file>

<file path=ppt/slides/_rels/slide99.xml.rels><?xml version="1.0" encoding="utf-8"?>
<Relationships xmlns="http://schemas.openxmlformats.org/package/2006/relationships">
   <Relationship Id="rId1" Target="../slideLayouts/slideLayout1.xml" Type="http://schemas.openxmlformats.org/officeDocument/2006/relationships/slideLayout"/>
   <Relationship Id="rId2" Target="../media/image-99-2.png" Type="http://schemas.openxmlformats.org/officeDocument/2006/relationships/image"/>
   <Relationship Id="rId4" Target="../notesSlides/notesSlide354.xml" Type="http://schemas.openxmlformats.org/officeDocument/2006/relationships/notesSlid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slice_10_mask_4_rank_38.mat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slice_11_mask_4_rank_34.mat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slice_19_mask_4_rank_25.mat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slice_19_mask_4_rank_26.mat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slice_19_mask_4_rank_27.mat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slice_19_mask_4_rank_28.mat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slice_19_mask_4_rank_29.mat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slice_19_mask_4_rank_33.mat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slice_19_mask_4_rank_35.mat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slice_19_mask_4_rank_49.mat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slice_11_mask_4_rank_38.mat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slice_19_mask_4_rank_53.mat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slice_19_mask_4_rank_62.mat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slice_19_mask_4_rank_67.mat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slice_19_mask_4_rank_86.mat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slice_1_mask_4_rank_34.mat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slice_1_mask_4_rank_35.mat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slice_1_mask_4_rank_36.mat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slice_1_mask_4_rank_37.mat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slice_11_mask_4_rank_39.mat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slice_1_mask_4_rank_46.mat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slice_1_mask_4_rank_51.mat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slice_1_mask_4_rank_55.mat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slice_1_mask_4_rank_66.mat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slice_20_mask_4_rank_21.mat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slice_20_mask_4_rank_23.mat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slice_20_mask_4_rank_24.mat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slice_20_mask_4_rank_25.mat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slice_11_mask_4_rank_40.mat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slice_20_mask_4_rank_26.mat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slice_20_mask_4_rank_28.mat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slice_20_mask_4_rank_29.mat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slice_20_mask_4_rank_31.mat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slice_20_mask_4_rank_35.mat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slice_20_mask_4_rank_54.mat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slice_20_mask_4_rank_59.mat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slice_11_mask_4_rank_41.mat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slice_20_mask_4_rank_69.mat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slice_20_mask_4_rank_76.mat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slice_20_mask_4_rank_98.mat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slice_2_mask_4_rank_34.mat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slice_2_mask_4_rank_45.mat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slice_11_mask_4_rank_43.mat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slice_2_mask_4_rank_50.mat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slice_2_mask_4_rank_53.mat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slice_2_mask_4_rank_63.mat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slice_3_mask_4_rank_37.mat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slice_11_mask_4_rank_46.mat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slice_3_mask_4_rank_48.mat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slice_3_mask_4_rank_51.mat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slice_3_mask_4_rank_61.mat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slice_4_mask_4_rank_38.mat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slice_4_mask_4_rank_41.mat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slice_4_mask_4_rank_42.mat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slice_4_mask_4_rank_43.mat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slice_4_mask_4_rank_44.mat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slice_4_mask_4_rank_46.mat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slice_4_mask_4_rank_47.mat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slice_11_mask_4_rank_54.mat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slice_4_mask_4_rank_50.mat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slice_4_mask_4_rank_54.mat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slice_5_mask_4_rank_39.mat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slice_5_mask_4_rank_42.mat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slice_5_mask_4_rank_43.mat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slice_5_mask_4_rank_44.mat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slice_5_mask_4_rank_45.mat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slice_5_mask_4_rank_47.mat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slice_5_mask_4_rank_48.mat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slice_5_mask_4_rank_51.mat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slice_12_mask_4_rank_34.mat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slice_5_mask_4_rank_55.mat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slice_6_mask_4_rank_38.mat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slice_6_mask_4_rank_41.mat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slice_6_mask_4_rank_42.mat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slice_6_mask_4_rank_43.mat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slice_6_mask_4_rank_44.mat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slice_6_mask_4_rank_45.mat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slice_6_mask_4_rank_46.mat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slice_6_mask_4_rank_49.mat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slice_6_mask_4_rank_53.mat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slice_12_mask_4_rank_38.mat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slice_7_mask_4_rank_35.mat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slice_7_mask_4_rank_39.mat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slice_7_mask_4_rank_41.mat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slice_7_mask_4_rank_42.mat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slice_7_mask_4_rank_43.mat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slice_7_mask_4_rank_44.mat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slice_7_mask_4_rank_45.mat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slice_7_mask_4_rank_47.mat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slice_7_mask_4_rank_56.mat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1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1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slice_10_mask_4_rank_40.mat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slice_12_mask_4_rank_39.mat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slice_8_mask_4_rank_45.mat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slice_8_mask_4_rank_46.mat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slice_8_mask_4_rank_49.mat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0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0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slice_8_mask_4_rank_53.mat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slice_12_mask_4_rank_40.mat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slice_9_mask_4_rank_46.mat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1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slice_9_mask_4_rank_50.mat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slice_12_mask_4_rank_41.mat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2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slice_9_mask_4_rank_54.mat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slice_12_mask_4_rank_43.mat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slice_12_mask_4_rank_44.mat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slice_12_mask_4_rank_47.mat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slice_12_mask_4_rank_56.mat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slice_13_mask_4_rank_33.mat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slice_13_mask_4_rank_37.mat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2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slice_13_mask_4_rank_38.mat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slice_10_mask_4_rank_41.mat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slice_13_mask_4_rank_39.mat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slice_13_mask_4_rank_40.mat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slice_13_mask_4_rank_42.mat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slice_13_mask_4_rank_43.mat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slice_13_mask_4_rank_45.mat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slice_13_mask_4_rank_54.mat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slice_14_mask_4_rank_33.mat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slice_14_mask_4_rank_35.mat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slice_14_mask_4_rank_36.mat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3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slice_14_mask_4_rank_37.mat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slice_10_mask_4_rank_42.mat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slice_14_mask_4_rank_43.mat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slice_14_mask_4_rank_45.mat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slice_14_mask_4_rank_57.mat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slice_15_mask_4_rank_30.mat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slice_15_mask_4_rank_34.mat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slice_15_mask_4_rank_35.mat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4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slice_15_mask_4_rank_36.mat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slice_10_mask_4_rank_44.mat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slice_15_mask_4_rank_37.mat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slice_15_mask_4_rank_50.mat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slice_15_mask_4_rank_61.mat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slice_16_mask_4_rank_31.mat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slice_16_mask_4_rank_33.mat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5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slice_16_mask_4_rank_34.mat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slice_10_mask_4_rank_46.mat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slice_16_mask_4_rank_35.mat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slice_16_mask_4_rank_36.mat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slice_16_mask_4_rank_38.mat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slice_16_mask_4_rank_41.mat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slice_16_mask_4_rank_45.mat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slice_16_mask_4_rank_51.mat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slice_16_mask_4_rank_55.mat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slice_16_mask_4_rank_68.mat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6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slice_17_mask_4_rank_25.mat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slice_10_mask_4_rank_47.mat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slice_17_mask_4_rank_29.mat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slice_17_mask_4_rank_30.mat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slice_17_mask_4_rank_31.mat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slice_17_mask_4_rank_32.mat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slice_17_mask_4_rank_33.mat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slice_17_mask_4_rank_35.mat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slice_17_mask_4_rank_39.mat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slice_17_mask_4_rank_47.mat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7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7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slice_17_mask_4_rank_51.mat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slice_10_mask_4_rank_50.mat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slice_17_mask_4_rank_58.mat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slice_17_mask_4_rank_63.mat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slice_17_mask_4_rank_79.mat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slice_18_mask_4_rank_25.mat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slice_18_mask_4_rank_27.mat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slice_18_mask_4_rank_28.mat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slice_18_mask_4_rank_29.mat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slice_18_mask_4_rank_30.mat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slice_18_mask_4_rank_32.mat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8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8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slice_18_mask_4_rank_33.mat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slice_10_mask_4_rank_55.mat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0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slice_18_mask_4_rank_35.mat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1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slice_18_mask_4_rank_40.mat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2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slice_18_mask_4_rank_42.mat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3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slice_18_mask_4_rank_48.mat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4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slice_18_mask_4_rank_52.mat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5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slice_18_mask_4_rank_60.mat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6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slice_18_mask_4_rank_65.mat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7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slice_18_mask_4_rank_82.mat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8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slice_19_mask_4_rank_21.mat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slides/slide9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-99-2.png" id="2" name="Media File"/>
          <p:cNvPicPr>
            <a:picLocks noChangeAspect="1"/>
          </p:cNvPicPr>
          <p:nvPr/>
        </p:nvPicPr>
        <p:blipFill>
          <a:blip cstate="print" r:embed="rId2"/>
          <a:stretch>
            <a:fillRect/>
          </a:stretch>
        </p:blipFill>
        <p:spPr>
          <a:xfrm>
            <a:off x="108522" y="0"/>
            <a:ext cx="10755756" cy="5486400"/>
          </a:xfrm>
          <a:prstGeom prst="rect">
            <a:avLst/>
          </a:prstGeom>
        </p:spPr>
      </p:pic>
      <p:sp>
        <p:nvSpPr>
          <p:cNvPr id="3" name="TextBox"/>
          <p:cNvSpPr txBox="1"/>
          <p:nvPr/>
        </p:nvSpPr>
        <p:spPr>
          <a:xfrm rot="0">
            <a:off x="0" y="0"/>
            <a:ext cx="10972800" cy="5486400"/>
          </a:xfrm>
          <a:prstGeom prst="rect">
            <a:avLst/>
          </a:prstGeom>
          <a:noFill/>
        </p:spPr>
        <p:txBody>
          <a:bodyPr rtlCol="0" wrap="square"/>
          <a:lstStyle/>
          <a:p>
            <a:pPr/>
            <a:r>
              <a:rPr dirty="0" lang="en-US" smtClean="0"/>
              <a:t>slice_19_mask_4_rank_24.mat  Left: Reconstruction error x10, Right: SAKE+ESPIRiT reconstruction</a:t>
            </a:r>
            <a:endParaRPr dirty="0"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exportToPPTX Blank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Microsoft Office PowerPoint</Application>
  <PresentationFormat>On-screen Show (4:3)</PresentationFormat>
  <Paragraphs>0</Paragraphs>
  <Slides>220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2">
      <vt:lpstr>Default Theme</vt:lpstr>
      <vt:lpstr/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Example Presentation</dc:title>
  <dc:subject>Automatically generated PPTX file</dc:subject>
  <dc:creator>MatLab</dc:creator>
  <cp:keywords/>
  <dc:description>This file has been automatically generated by exportToPPTX</dc:description>
  <cp:lastModifiedBy>MatLab</cp:lastModifiedBy>
  <cp:revision>1</cp:revision>
  <dcterms:created xsi:type="dcterms:W3CDTF">2018-03-06T20:56:03</dcterms:created>
  <dcterms:modified xsi:type="dcterms:W3CDTF">2018-03-06T20:57:37</dcterms:modified>
</cp:coreProperties>
</file>